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20" Type="http://schemas.openxmlformats.org/officeDocument/2006/relationships/slide" Target="slides/slide12.xml"/><Relationship Id="rId42" Type="http://schemas.openxmlformats.org/officeDocument/2006/relationships/slide" Target="slides/slide34.xml"/><Relationship Id="rId41" Type="http://schemas.openxmlformats.org/officeDocument/2006/relationships/slide" Target="slides/slide33.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39" Type="http://schemas.openxmlformats.org/officeDocument/2006/relationships/slide" Target="slides/slide31.xml"/><Relationship Id="rId16" Type="http://schemas.openxmlformats.org/officeDocument/2006/relationships/slide" Target="slides/slide8.xml"/><Relationship Id="rId38" Type="http://schemas.openxmlformats.org/officeDocument/2006/relationships/slide" Target="slides/slide30.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cd6ceac7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0cd6ceac7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fc53d938af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fc53d938af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c53d938af_0_384: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60" name="Google Shape;260;g2fc53d938af_0_384: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c53d938af_0_388: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65" name="Google Shape;265;g2fc53d938af_0_388: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fc53d938af_0_522: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73" name="Google Shape;273;g2fc53d938af_0_522: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fc53d938af_0_453: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78" name="Google Shape;278;g2fc53d938af_0_453: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fc53d938a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fc53d938a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fc53d938af_0_585: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294" name="Google Shape;294;g2fc53d938af_0_585: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fc53d938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fc53d938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fc53d938af_0_614: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10" name="Google Shape;310;g2fc53d938af_0_614: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fc53d938a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fc53d938a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fc53d938af_0_624: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25" name="Google Shape;325;g2fc53d938af_0_624: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fc53d938a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fc53d938a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fc53d938af_0_641: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41" name="Google Shape;341;g2fc53d938af_0_641: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fc53d938af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fc53d938af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fc53d938af_0_657: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57" name="Google Shape;357;g2fc53d938af_0_657: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fc53d938af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fc53d938af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fc53d938af_0_673: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73" name="Google Shape;373;g2fc53d938af_0_673: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fc53d938a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fc53d938a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fc53d938af_0_689: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389" name="Google Shape;389;g2fc53d938af_0_689: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fc53d938a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fc53d938a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fc53d938af_0_215: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09" name="Google Shape;209;g2fc53d938af_0_215: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fc53d938af_0_705: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05" name="Google Shape;405;g2fc53d938af_0_705: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fc53d938af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fc53d938af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fc53d938af_0_721: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21" name="Google Shape;421;g2fc53d938af_0_721: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c53d938af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fc53d938af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fc53d938af_0_738:notes"/>
          <p:cNvSpPr txBox="1"/>
          <p:nvPr>
            <p:ph idx="1" type="body"/>
          </p:nvPr>
        </p:nvSpPr>
        <p:spPr>
          <a:xfrm>
            <a:off x="685800" y="4343400"/>
            <a:ext cx="5440500" cy="406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437" name="Google Shape;437;g2fc53d938af_0_738:notes"/>
          <p:cNvSpPr/>
          <p:nvPr>
            <p:ph idx="2" type="sldImg"/>
          </p:nvPr>
        </p:nvSpPr>
        <p:spPr>
          <a:xfrm>
            <a:off x="477825" y="695325"/>
            <a:ext cx="5854800" cy="33831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c53d938af_0_221: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rPr lang="en-GB"/>
              <a:t>This </a:t>
            </a:r>
            <a:r>
              <a:rPr lang="en-GB"/>
              <a:t>reinforces a discussion during the Gallery Hunt at the Ashmolean Museum.</a:t>
            </a:r>
            <a:endParaRPr/>
          </a:p>
        </p:txBody>
      </p:sp>
      <p:sp>
        <p:nvSpPr>
          <p:cNvPr id="216" name="Google Shape;216;g2fc53d938af_0_221: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c53d938af_0_226: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22" name="Google Shape;222;g2fc53d938af_0_226: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c53d938af_0_231: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28" name="Google Shape;228;g2fc53d938af_0_231: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c53d938af_0_236: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34" name="Google Shape;234;g2fc53d938af_0_236: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fc53d938af_0_242: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41" name="Google Shape;241;g2fc53d938af_0_242: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fc53d938af_0_61:notes"/>
          <p:cNvSpPr txBox="1"/>
          <p:nvPr>
            <p:ph idx="1" type="body"/>
          </p:nvPr>
        </p:nvSpPr>
        <p:spPr>
          <a:xfrm>
            <a:off x="685800" y="4343400"/>
            <a:ext cx="5435700" cy="4064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360"/>
              </a:spcBef>
              <a:spcAft>
                <a:spcPts val="0"/>
              </a:spcAft>
              <a:buSzPts val="1400"/>
              <a:buNone/>
            </a:pPr>
            <a:r>
              <a:t/>
            </a:r>
            <a:endParaRPr/>
          </a:p>
        </p:txBody>
      </p:sp>
      <p:sp>
        <p:nvSpPr>
          <p:cNvPr id="248" name="Google Shape;248;g2fc53d938af_0_61:notes"/>
          <p:cNvSpPr/>
          <p:nvPr>
            <p:ph idx="2" type="sldImg"/>
          </p:nvPr>
        </p:nvSpPr>
        <p:spPr>
          <a:xfrm>
            <a:off x="478625" y="695325"/>
            <a:ext cx="5848500" cy="3378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600"/>
          </a:xfrm>
          <a:prstGeom prst="rect">
            <a:avLst/>
          </a:prstGeom>
          <a:noFill/>
          <a:ln>
            <a:noFill/>
          </a:ln>
        </p:spPr>
        <p:txBody>
          <a:bodyPr anchorCtr="0" anchor="t" bIns="46800" lIns="90000" spcFirstLastPara="1" rIns="90000" wrap="square" tIns="46800">
            <a:noAutofit/>
          </a:bodyPr>
          <a:lstStyle>
            <a:lvl1pPr lvl="0" algn="ctr">
              <a:lnSpc>
                <a:spcPct val="100000"/>
              </a:lnSpc>
              <a:spcBef>
                <a:spcPts val="800"/>
              </a:spcBef>
              <a:spcAft>
                <a:spcPts val="0"/>
              </a:spcAft>
              <a:buSzPts val="3200"/>
              <a:buNone/>
              <a:defRPr/>
            </a:lvl1pPr>
            <a:lvl2pPr lvl="1" algn="ctr">
              <a:lnSpc>
                <a:spcPct val="100000"/>
              </a:lnSpc>
              <a:spcBef>
                <a:spcPts val="700"/>
              </a:spcBef>
              <a:spcAft>
                <a:spcPts val="0"/>
              </a:spcAft>
              <a:buSzPts val="2800"/>
              <a:buNone/>
              <a:defRPr/>
            </a:lvl2pPr>
            <a:lvl3pPr lvl="2" algn="ctr">
              <a:lnSpc>
                <a:spcPct val="100000"/>
              </a:lnSpc>
              <a:spcBef>
                <a:spcPts val="600"/>
              </a:spcBef>
              <a:spcAft>
                <a:spcPts val="0"/>
              </a:spcAft>
              <a:buSzPts val="2400"/>
              <a:buNone/>
              <a:defRPr/>
            </a:lvl3pPr>
            <a:lvl4pPr lvl="3" algn="ctr">
              <a:lnSpc>
                <a:spcPct val="100000"/>
              </a:lnSpc>
              <a:spcBef>
                <a:spcPts val="500"/>
              </a:spcBef>
              <a:spcAft>
                <a:spcPts val="0"/>
              </a:spcAft>
              <a:buSzPts val="2000"/>
              <a:buNone/>
              <a:defRPr/>
            </a:lvl4pPr>
            <a:lvl5pPr lvl="4" algn="ctr">
              <a:lnSpc>
                <a:spcPct val="100000"/>
              </a:lnSpc>
              <a:spcBef>
                <a:spcPts val="500"/>
              </a:spcBef>
              <a:spcAft>
                <a:spcPts val="0"/>
              </a:spcAft>
              <a:buSzPts val="2000"/>
              <a:buNone/>
              <a:defRPr/>
            </a:lvl5pPr>
            <a:lvl6pPr lvl="5" algn="ctr">
              <a:lnSpc>
                <a:spcPct val="100000"/>
              </a:lnSpc>
              <a:spcBef>
                <a:spcPts val="500"/>
              </a:spcBef>
              <a:spcAft>
                <a:spcPts val="0"/>
              </a:spcAft>
              <a:buSzPts val="2000"/>
              <a:buNone/>
              <a:defRPr/>
            </a:lvl6pPr>
            <a:lvl7pPr lvl="6" algn="ctr">
              <a:lnSpc>
                <a:spcPct val="100000"/>
              </a:lnSpc>
              <a:spcBef>
                <a:spcPts val="500"/>
              </a:spcBef>
              <a:spcAft>
                <a:spcPts val="0"/>
              </a:spcAft>
              <a:buSzPts val="2000"/>
              <a:buNone/>
              <a:defRPr/>
            </a:lvl7pPr>
            <a:lvl8pPr lvl="7" algn="ctr">
              <a:lnSpc>
                <a:spcPct val="100000"/>
              </a:lnSpc>
              <a:spcBef>
                <a:spcPts val="500"/>
              </a:spcBef>
              <a:spcAft>
                <a:spcPts val="0"/>
              </a:spcAft>
              <a:buSzPts val="2000"/>
              <a:buNone/>
              <a:defRPr/>
            </a:lvl8pPr>
            <a:lvl9pPr lvl="8" algn="ctr">
              <a:lnSpc>
                <a:spcPct val="100000"/>
              </a:lnSpc>
              <a:spcBef>
                <a:spcPts val="500"/>
              </a:spcBef>
              <a:spcAft>
                <a:spcPts val="0"/>
              </a:spcAft>
              <a:buSzPts val="2000"/>
              <a:buNone/>
              <a:defRPr/>
            </a:lvl9pPr>
          </a:lstStyle>
          <a:p/>
        </p:txBody>
      </p:sp>
      <p:sp>
        <p:nvSpPr>
          <p:cNvPr id="59" name="Google Shape;59;p14"/>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5"/>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15"/>
          <p:cNvSpPr txBox="1"/>
          <p:nvPr>
            <p:ph idx="1" type="body"/>
          </p:nvPr>
        </p:nvSpPr>
        <p:spPr>
          <a:xfrm>
            <a:off x="685800" y="1485900"/>
            <a:ext cx="7719900" cy="30468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63" name="Google Shape;63;p15"/>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6"/>
          <p:cNvSpPr txBox="1"/>
          <p:nvPr>
            <p:ph type="title"/>
          </p:nvPr>
        </p:nvSpPr>
        <p:spPr>
          <a:xfrm>
            <a:off x="722313" y="3305175"/>
            <a:ext cx="7772400" cy="1021500"/>
          </a:xfrm>
          <a:prstGeom prst="rect">
            <a:avLst/>
          </a:prstGeom>
          <a:noFill/>
          <a:ln>
            <a:noFill/>
          </a:ln>
        </p:spPr>
        <p:txBody>
          <a:bodyPr anchorCtr="0" anchor="t" bIns="46800" lIns="90000" spcFirstLastPara="1" rIns="90000" wrap="square" tIns="468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16"/>
          <p:cNvSpPr txBox="1"/>
          <p:nvPr>
            <p:ph idx="1" type="body"/>
          </p:nvPr>
        </p:nvSpPr>
        <p:spPr>
          <a:xfrm>
            <a:off x="722313" y="2180035"/>
            <a:ext cx="7772400" cy="11253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000"/>
              <a:buNone/>
              <a:defRPr sz="2000"/>
            </a:lvl1pPr>
            <a:lvl2pPr indent="-228600" lvl="1" marL="914400" algn="l">
              <a:lnSpc>
                <a:spcPct val="100000"/>
              </a:lnSpc>
              <a:spcBef>
                <a:spcPts val="700"/>
              </a:spcBef>
              <a:spcAft>
                <a:spcPts val="0"/>
              </a:spcAft>
              <a:buSzPts val="1800"/>
              <a:buNone/>
              <a:defRPr sz="1800"/>
            </a:lvl2pPr>
            <a:lvl3pPr indent="-228600" lvl="2" marL="1371600" algn="l">
              <a:lnSpc>
                <a:spcPct val="100000"/>
              </a:lnSpc>
              <a:spcBef>
                <a:spcPts val="600"/>
              </a:spcBef>
              <a:spcAft>
                <a:spcPts val="0"/>
              </a:spcAft>
              <a:buSzPts val="1600"/>
              <a:buNone/>
              <a:defRPr sz="1600"/>
            </a:lvl3pPr>
            <a:lvl4pPr indent="-228600" lvl="3" marL="1828800" algn="l">
              <a:lnSpc>
                <a:spcPct val="100000"/>
              </a:lnSpc>
              <a:spcBef>
                <a:spcPts val="500"/>
              </a:spcBef>
              <a:spcAft>
                <a:spcPts val="0"/>
              </a:spcAft>
              <a:buSzPts val="1400"/>
              <a:buNone/>
              <a:defRPr sz="1400"/>
            </a:lvl4pPr>
            <a:lvl5pPr indent="-228600" lvl="4" marL="2286000" algn="l">
              <a:lnSpc>
                <a:spcPct val="100000"/>
              </a:lnSpc>
              <a:spcBef>
                <a:spcPts val="500"/>
              </a:spcBef>
              <a:spcAft>
                <a:spcPts val="0"/>
              </a:spcAft>
              <a:buSzPts val="1400"/>
              <a:buNone/>
              <a:defRPr sz="1400"/>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
        <p:nvSpPr>
          <p:cNvPr id="67" name="Google Shape;67;p16"/>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8" name="Shape 68"/>
        <p:cNvGrpSpPr/>
        <p:nvPr/>
      </p:nvGrpSpPr>
      <p:grpSpPr>
        <a:xfrm>
          <a:off x="0" y="0"/>
          <a:ext cx="0" cy="0"/>
          <a:chOff x="0" y="0"/>
          <a:chExt cx="0" cy="0"/>
        </a:xfrm>
      </p:grpSpPr>
      <p:sp>
        <p:nvSpPr>
          <p:cNvPr id="69" name="Google Shape;69;p17"/>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17"/>
          <p:cNvSpPr txBox="1"/>
          <p:nvPr>
            <p:ph idx="1" type="body"/>
          </p:nvPr>
        </p:nvSpPr>
        <p:spPr>
          <a:xfrm>
            <a:off x="685800" y="1485900"/>
            <a:ext cx="3783000" cy="30468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800"/>
            </a:lvl1pPr>
            <a:lvl2pPr indent="-228600" lvl="1" marL="914400" algn="l">
              <a:lnSpc>
                <a:spcPct val="100000"/>
              </a:lnSpc>
              <a:spcBef>
                <a:spcPts val="700"/>
              </a:spcBef>
              <a:spcAft>
                <a:spcPts val="0"/>
              </a:spcAft>
              <a:buSzPts val="1400"/>
              <a:buNone/>
              <a:defRPr sz="2400"/>
            </a:lvl2pPr>
            <a:lvl3pPr indent="-228600" lvl="2" marL="1371600" algn="l">
              <a:lnSpc>
                <a:spcPct val="100000"/>
              </a:lnSpc>
              <a:spcBef>
                <a:spcPts val="600"/>
              </a:spcBef>
              <a:spcAft>
                <a:spcPts val="0"/>
              </a:spcAft>
              <a:buSzPts val="1400"/>
              <a:buNone/>
              <a:defRPr sz="2000"/>
            </a:lvl3pPr>
            <a:lvl4pPr indent="-228600" lvl="3" marL="1828800" algn="l">
              <a:lnSpc>
                <a:spcPct val="100000"/>
              </a:lnSpc>
              <a:spcBef>
                <a:spcPts val="500"/>
              </a:spcBef>
              <a:spcAft>
                <a:spcPts val="0"/>
              </a:spcAft>
              <a:buSzPts val="1400"/>
              <a:buNone/>
              <a:defRPr sz="1800"/>
            </a:lvl4pPr>
            <a:lvl5pPr indent="-228600" lvl="4" marL="2286000" algn="l">
              <a:lnSpc>
                <a:spcPct val="100000"/>
              </a:lnSpc>
              <a:spcBef>
                <a:spcPts val="500"/>
              </a:spcBef>
              <a:spcAft>
                <a:spcPts val="0"/>
              </a:spcAft>
              <a:buSzPts val="1400"/>
              <a:buNone/>
              <a:defRPr sz="1800"/>
            </a:lvl5pPr>
            <a:lvl6pPr indent="-228600" lvl="5" marL="2743200" algn="l">
              <a:lnSpc>
                <a:spcPct val="100000"/>
              </a:lnSpc>
              <a:spcBef>
                <a:spcPts val="500"/>
              </a:spcBef>
              <a:spcAft>
                <a:spcPts val="0"/>
              </a:spcAft>
              <a:buSzPts val="1400"/>
              <a:buNone/>
              <a:defRPr sz="1800"/>
            </a:lvl6pPr>
            <a:lvl7pPr indent="-228600" lvl="6" marL="3200400" algn="l">
              <a:lnSpc>
                <a:spcPct val="100000"/>
              </a:lnSpc>
              <a:spcBef>
                <a:spcPts val="500"/>
              </a:spcBef>
              <a:spcAft>
                <a:spcPts val="0"/>
              </a:spcAft>
              <a:buSzPts val="1400"/>
              <a:buNone/>
              <a:defRPr sz="1800"/>
            </a:lvl7pPr>
            <a:lvl8pPr indent="-228600" lvl="7" marL="3657600" algn="l">
              <a:lnSpc>
                <a:spcPct val="100000"/>
              </a:lnSpc>
              <a:spcBef>
                <a:spcPts val="500"/>
              </a:spcBef>
              <a:spcAft>
                <a:spcPts val="0"/>
              </a:spcAft>
              <a:buSzPts val="1400"/>
              <a:buNone/>
              <a:defRPr sz="1800"/>
            </a:lvl8pPr>
            <a:lvl9pPr indent="-228600" lvl="8" marL="4114800" algn="l">
              <a:lnSpc>
                <a:spcPct val="100000"/>
              </a:lnSpc>
              <a:spcBef>
                <a:spcPts val="500"/>
              </a:spcBef>
              <a:spcAft>
                <a:spcPts val="0"/>
              </a:spcAft>
              <a:buSzPts val="1400"/>
              <a:buNone/>
              <a:defRPr sz="1800"/>
            </a:lvl9pPr>
          </a:lstStyle>
          <a:p/>
        </p:txBody>
      </p:sp>
      <p:sp>
        <p:nvSpPr>
          <p:cNvPr id="71" name="Google Shape;71;p17"/>
          <p:cNvSpPr txBox="1"/>
          <p:nvPr>
            <p:ph idx="2" type="body"/>
          </p:nvPr>
        </p:nvSpPr>
        <p:spPr>
          <a:xfrm>
            <a:off x="4621213" y="1485900"/>
            <a:ext cx="3784500" cy="30468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800"/>
            </a:lvl1pPr>
            <a:lvl2pPr indent="-228600" lvl="1" marL="914400" algn="l">
              <a:lnSpc>
                <a:spcPct val="100000"/>
              </a:lnSpc>
              <a:spcBef>
                <a:spcPts val="700"/>
              </a:spcBef>
              <a:spcAft>
                <a:spcPts val="0"/>
              </a:spcAft>
              <a:buSzPts val="1400"/>
              <a:buNone/>
              <a:defRPr sz="2400"/>
            </a:lvl2pPr>
            <a:lvl3pPr indent="-228600" lvl="2" marL="1371600" algn="l">
              <a:lnSpc>
                <a:spcPct val="100000"/>
              </a:lnSpc>
              <a:spcBef>
                <a:spcPts val="600"/>
              </a:spcBef>
              <a:spcAft>
                <a:spcPts val="0"/>
              </a:spcAft>
              <a:buSzPts val="1400"/>
              <a:buNone/>
              <a:defRPr sz="2000"/>
            </a:lvl3pPr>
            <a:lvl4pPr indent="-228600" lvl="3" marL="1828800" algn="l">
              <a:lnSpc>
                <a:spcPct val="100000"/>
              </a:lnSpc>
              <a:spcBef>
                <a:spcPts val="500"/>
              </a:spcBef>
              <a:spcAft>
                <a:spcPts val="0"/>
              </a:spcAft>
              <a:buSzPts val="1400"/>
              <a:buNone/>
              <a:defRPr sz="1800"/>
            </a:lvl4pPr>
            <a:lvl5pPr indent="-228600" lvl="4" marL="2286000" algn="l">
              <a:lnSpc>
                <a:spcPct val="100000"/>
              </a:lnSpc>
              <a:spcBef>
                <a:spcPts val="500"/>
              </a:spcBef>
              <a:spcAft>
                <a:spcPts val="0"/>
              </a:spcAft>
              <a:buSzPts val="1400"/>
              <a:buNone/>
              <a:defRPr sz="1800"/>
            </a:lvl5pPr>
            <a:lvl6pPr indent="-228600" lvl="5" marL="2743200" algn="l">
              <a:lnSpc>
                <a:spcPct val="100000"/>
              </a:lnSpc>
              <a:spcBef>
                <a:spcPts val="500"/>
              </a:spcBef>
              <a:spcAft>
                <a:spcPts val="0"/>
              </a:spcAft>
              <a:buSzPts val="1400"/>
              <a:buNone/>
              <a:defRPr sz="1800"/>
            </a:lvl6pPr>
            <a:lvl7pPr indent="-228600" lvl="6" marL="3200400" algn="l">
              <a:lnSpc>
                <a:spcPct val="100000"/>
              </a:lnSpc>
              <a:spcBef>
                <a:spcPts val="500"/>
              </a:spcBef>
              <a:spcAft>
                <a:spcPts val="0"/>
              </a:spcAft>
              <a:buSzPts val="1400"/>
              <a:buNone/>
              <a:defRPr sz="1800"/>
            </a:lvl7pPr>
            <a:lvl8pPr indent="-228600" lvl="7" marL="3657600" algn="l">
              <a:lnSpc>
                <a:spcPct val="100000"/>
              </a:lnSpc>
              <a:spcBef>
                <a:spcPts val="500"/>
              </a:spcBef>
              <a:spcAft>
                <a:spcPts val="0"/>
              </a:spcAft>
              <a:buSzPts val="1400"/>
              <a:buNone/>
              <a:defRPr sz="1800"/>
            </a:lvl8pPr>
            <a:lvl9pPr indent="-228600" lvl="8" marL="4114800" algn="l">
              <a:lnSpc>
                <a:spcPct val="100000"/>
              </a:lnSpc>
              <a:spcBef>
                <a:spcPts val="500"/>
              </a:spcBef>
              <a:spcAft>
                <a:spcPts val="0"/>
              </a:spcAft>
              <a:buSzPts val="1400"/>
              <a:buNone/>
              <a:defRPr sz="1800"/>
            </a:lvl9pPr>
          </a:lstStyle>
          <a:p/>
        </p:txBody>
      </p:sp>
      <p:sp>
        <p:nvSpPr>
          <p:cNvPr id="72" name="Google Shape;72;p17"/>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18"/>
          <p:cNvSpPr txBox="1"/>
          <p:nvPr>
            <p:ph type="title"/>
          </p:nvPr>
        </p:nvSpPr>
        <p:spPr>
          <a:xfrm>
            <a:off x="457200" y="205978"/>
            <a:ext cx="8229600" cy="857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18"/>
          <p:cNvSpPr txBox="1"/>
          <p:nvPr>
            <p:ph idx="1" type="body"/>
          </p:nvPr>
        </p:nvSpPr>
        <p:spPr>
          <a:xfrm>
            <a:off x="457200" y="1151335"/>
            <a:ext cx="4040100" cy="4800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7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76" name="Google Shape;76;p18"/>
          <p:cNvSpPr txBox="1"/>
          <p:nvPr>
            <p:ph idx="2" type="body"/>
          </p:nvPr>
        </p:nvSpPr>
        <p:spPr>
          <a:xfrm>
            <a:off x="457200" y="1631156"/>
            <a:ext cx="4040100" cy="2963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400"/>
            </a:lvl1pPr>
            <a:lvl2pPr indent="-228600" lvl="1" marL="914400" algn="l">
              <a:lnSpc>
                <a:spcPct val="100000"/>
              </a:lnSpc>
              <a:spcBef>
                <a:spcPts val="700"/>
              </a:spcBef>
              <a:spcAft>
                <a:spcPts val="0"/>
              </a:spcAft>
              <a:buSzPts val="1400"/>
              <a:buNone/>
              <a:defRPr sz="2000"/>
            </a:lvl2pPr>
            <a:lvl3pPr indent="-228600" lvl="2" marL="1371600" algn="l">
              <a:lnSpc>
                <a:spcPct val="100000"/>
              </a:lnSpc>
              <a:spcBef>
                <a:spcPts val="600"/>
              </a:spcBef>
              <a:spcAft>
                <a:spcPts val="0"/>
              </a:spcAft>
              <a:buSzPts val="1400"/>
              <a:buNone/>
              <a:defRPr sz="1800"/>
            </a:lvl3pPr>
            <a:lvl4pPr indent="-228600" lvl="3" marL="1828800" algn="l">
              <a:lnSpc>
                <a:spcPct val="100000"/>
              </a:lnSpc>
              <a:spcBef>
                <a:spcPts val="500"/>
              </a:spcBef>
              <a:spcAft>
                <a:spcPts val="0"/>
              </a:spcAft>
              <a:buSzPts val="1400"/>
              <a:buNone/>
              <a:defRPr sz="1600"/>
            </a:lvl4pPr>
            <a:lvl5pPr indent="-228600" lvl="4" marL="2286000" algn="l">
              <a:lnSpc>
                <a:spcPct val="100000"/>
              </a:lnSpc>
              <a:spcBef>
                <a:spcPts val="500"/>
              </a:spcBef>
              <a:spcAft>
                <a:spcPts val="0"/>
              </a:spcAft>
              <a:buSzPts val="1400"/>
              <a:buNone/>
              <a:defRPr sz="1600"/>
            </a:lvl5pPr>
            <a:lvl6pPr indent="-228600" lvl="5" marL="2743200" algn="l">
              <a:lnSpc>
                <a:spcPct val="100000"/>
              </a:lnSpc>
              <a:spcBef>
                <a:spcPts val="500"/>
              </a:spcBef>
              <a:spcAft>
                <a:spcPts val="0"/>
              </a:spcAft>
              <a:buSzPts val="1400"/>
              <a:buNone/>
              <a:defRPr sz="1600"/>
            </a:lvl6pPr>
            <a:lvl7pPr indent="-228600" lvl="6" marL="3200400" algn="l">
              <a:lnSpc>
                <a:spcPct val="100000"/>
              </a:lnSpc>
              <a:spcBef>
                <a:spcPts val="500"/>
              </a:spcBef>
              <a:spcAft>
                <a:spcPts val="0"/>
              </a:spcAft>
              <a:buSzPts val="1400"/>
              <a:buNone/>
              <a:defRPr sz="1600"/>
            </a:lvl7pPr>
            <a:lvl8pPr indent="-228600" lvl="7" marL="3657600" algn="l">
              <a:lnSpc>
                <a:spcPct val="100000"/>
              </a:lnSpc>
              <a:spcBef>
                <a:spcPts val="500"/>
              </a:spcBef>
              <a:spcAft>
                <a:spcPts val="0"/>
              </a:spcAft>
              <a:buSzPts val="1400"/>
              <a:buNone/>
              <a:defRPr sz="1600"/>
            </a:lvl8pPr>
            <a:lvl9pPr indent="-228600" lvl="8" marL="4114800" algn="l">
              <a:lnSpc>
                <a:spcPct val="100000"/>
              </a:lnSpc>
              <a:spcBef>
                <a:spcPts val="500"/>
              </a:spcBef>
              <a:spcAft>
                <a:spcPts val="0"/>
              </a:spcAft>
              <a:buSzPts val="1400"/>
              <a:buNone/>
              <a:defRPr sz="1600"/>
            </a:lvl9pPr>
          </a:lstStyle>
          <a:p/>
        </p:txBody>
      </p:sp>
      <p:sp>
        <p:nvSpPr>
          <p:cNvPr id="77" name="Google Shape;77;p18"/>
          <p:cNvSpPr txBox="1"/>
          <p:nvPr>
            <p:ph idx="3" type="body"/>
          </p:nvPr>
        </p:nvSpPr>
        <p:spPr>
          <a:xfrm>
            <a:off x="4645025" y="1151335"/>
            <a:ext cx="4041900" cy="4800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7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78" name="Google Shape;78;p18"/>
          <p:cNvSpPr txBox="1"/>
          <p:nvPr>
            <p:ph idx="4" type="body"/>
          </p:nvPr>
        </p:nvSpPr>
        <p:spPr>
          <a:xfrm>
            <a:off x="4645025" y="1631156"/>
            <a:ext cx="4041900" cy="2963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400"/>
            </a:lvl1pPr>
            <a:lvl2pPr indent="-228600" lvl="1" marL="914400" algn="l">
              <a:lnSpc>
                <a:spcPct val="100000"/>
              </a:lnSpc>
              <a:spcBef>
                <a:spcPts val="700"/>
              </a:spcBef>
              <a:spcAft>
                <a:spcPts val="0"/>
              </a:spcAft>
              <a:buSzPts val="1400"/>
              <a:buNone/>
              <a:defRPr sz="2000"/>
            </a:lvl2pPr>
            <a:lvl3pPr indent="-228600" lvl="2" marL="1371600" algn="l">
              <a:lnSpc>
                <a:spcPct val="100000"/>
              </a:lnSpc>
              <a:spcBef>
                <a:spcPts val="600"/>
              </a:spcBef>
              <a:spcAft>
                <a:spcPts val="0"/>
              </a:spcAft>
              <a:buSzPts val="1400"/>
              <a:buNone/>
              <a:defRPr sz="1800"/>
            </a:lvl3pPr>
            <a:lvl4pPr indent="-228600" lvl="3" marL="1828800" algn="l">
              <a:lnSpc>
                <a:spcPct val="100000"/>
              </a:lnSpc>
              <a:spcBef>
                <a:spcPts val="500"/>
              </a:spcBef>
              <a:spcAft>
                <a:spcPts val="0"/>
              </a:spcAft>
              <a:buSzPts val="1400"/>
              <a:buNone/>
              <a:defRPr sz="1600"/>
            </a:lvl4pPr>
            <a:lvl5pPr indent="-228600" lvl="4" marL="2286000" algn="l">
              <a:lnSpc>
                <a:spcPct val="100000"/>
              </a:lnSpc>
              <a:spcBef>
                <a:spcPts val="500"/>
              </a:spcBef>
              <a:spcAft>
                <a:spcPts val="0"/>
              </a:spcAft>
              <a:buSzPts val="1400"/>
              <a:buNone/>
              <a:defRPr sz="1600"/>
            </a:lvl5pPr>
            <a:lvl6pPr indent="-228600" lvl="5" marL="2743200" algn="l">
              <a:lnSpc>
                <a:spcPct val="100000"/>
              </a:lnSpc>
              <a:spcBef>
                <a:spcPts val="500"/>
              </a:spcBef>
              <a:spcAft>
                <a:spcPts val="0"/>
              </a:spcAft>
              <a:buSzPts val="1400"/>
              <a:buNone/>
              <a:defRPr sz="1600"/>
            </a:lvl6pPr>
            <a:lvl7pPr indent="-228600" lvl="6" marL="3200400" algn="l">
              <a:lnSpc>
                <a:spcPct val="100000"/>
              </a:lnSpc>
              <a:spcBef>
                <a:spcPts val="500"/>
              </a:spcBef>
              <a:spcAft>
                <a:spcPts val="0"/>
              </a:spcAft>
              <a:buSzPts val="1400"/>
              <a:buNone/>
              <a:defRPr sz="1600"/>
            </a:lvl7pPr>
            <a:lvl8pPr indent="-228600" lvl="7" marL="3657600" algn="l">
              <a:lnSpc>
                <a:spcPct val="100000"/>
              </a:lnSpc>
              <a:spcBef>
                <a:spcPts val="500"/>
              </a:spcBef>
              <a:spcAft>
                <a:spcPts val="0"/>
              </a:spcAft>
              <a:buSzPts val="1400"/>
              <a:buNone/>
              <a:defRPr sz="1600"/>
            </a:lvl8pPr>
            <a:lvl9pPr indent="-228600" lvl="8" marL="4114800" algn="l">
              <a:lnSpc>
                <a:spcPct val="100000"/>
              </a:lnSpc>
              <a:spcBef>
                <a:spcPts val="500"/>
              </a:spcBef>
              <a:spcAft>
                <a:spcPts val="0"/>
              </a:spcAft>
              <a:buSzPts val="1400"/>
              <a:buNone/>
              <a:defRPr sz="1600"/>
            </a:lvl9pPr>
          </a:lstStyle>
          <a:p/>
        </p:txBody>
      </p:sp>
      <p:sp>
        <p:nvSpPr>
          <p:cNvPr id="79" name="Google Shape;79;p18"/>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 name="Shape 80"/>
        <p:cNvGrpSpPr/>
        <p:nvPr/>
      </p:nvGrpSpPr>
      <p:grpSpPr>
        <a:xfrm>
          <a:off x="0" y="0"/>
          <a:ext cx="0" cy="0"/>
          <a:chOff x="0" y="0"/>
          <a:chExt cx="0" cy="0"/>
        </a:xfrm>
      </p:grpSpPr>
      <p:sp>
        <p:nvSpPr>
          <p:cNvPr id="81" name="Google Shape;81;p19"/>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19"/>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20"/>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5" name="Shape 85"/>
        <p:cNvGrpSpPr/>
        <p:nvPr/>
      </p:nvGrpSpPr>
      <p:grpSpPr>
        <a:xfrm>
          <a:off x="0" y="0"/>
          <a:ext cx="0" cy="0"/>
          <a:chOff x="0" y="0"/>
          <a:chExt cx="0" cy="0"/>
        </a:xfrm>
      </p:grpSpPr>
      <p:sp>
        <p:nvSpPr>
          <p:cNvPr id="86" name="Google Shape;86;p21"/>
          <p:cNvSpPr txBox="1"/>
          <p:nvPr>
            <p:ph type="title"/>
          </p:nvPr>
        </p:nvSpPr>
        <p:spPr>
          <a:xfrm>
            <a:off x="457200" y="204788"/>
            <a:ext cx="3008400" cy="871500"/>
          </a:xfrm>
          <a:prstGeom prst="rect">
            <a:avLst/>
          </a:prstGeom>
          <a:noFill/>
          <a:ln>
            <a:noFill/>
          </a:ln>
        </p:spPr>
        <p:txBody>
          <a:bodyPr anchorCtr="0" anchor="b" bIns="46800" lIns="90000" spcFirstLastPara="1" rIns="90000" wrap="square" tIns="468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7" name="Google Shape;87;p21"/>
          <p:cNvSpPr txBox="1"/>
          <p:nvPr>
            <p:ph idx="1" type="body"/>
          </p:nvPr>
        </p:nvSpPr>
        <p:spPr>
          <a:xfrm>
            <a:off x="3575050" y="204788"/>
            <a:ext cx="5111700" cy="43899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3200"/>
            </a:lvl1pPr>
            <a:lvl2pPr indent="-228600" lvl="1" marL="914400" algn="l">
              <a:lnSpc>
                <a:spcPct val="100000"/>
              </a:lnSpc>
              <a:spcBef>
                <a:spcPts val="700"/>
              </a:spcBef>
              <a:spcAft>
                <a:spcPts val="0"/>
              </a:spcAft>
              <a:buSzPts val="1400"/>
              <a:buNone/>
              <a:defRPr sz="2800"/>
            </a:lvl2pPr>
            <a:lvl3pPr indent="-228600" lvl="2" marL="1371600" algn="l">
              <a:lnSpc>
                <a:spcPct val="100000"/>
              </a:lnSpc>
              <a:spcBef>
                <a:spcPts val="600"/>
              </a:spcBef>
              <a:spcAft>
                <a:spcPts val="0"/>
              </a:spcAft>
              <a:buSzPts val="1400"/>
              <a:buNone/>
              <a:defRPr sz="2400"/>
            </a:lvl3pPr>
            <a:lvl4pPr indent="-228600" lvl="3" marL="1828800" algn="l">
              <a:lnSpc>
                <a:spcPct val="100000"/>
              </a:lnSpc>
              <a:spcBef>
                <a:spcPts val="500"/>
              </a:spcBef>
              <a:spcAft>
                <a:spcPts val="0"/>
              </a:spcAft>
              <a:buSzPts val="1400"/>
              <a:buNone/>
              <a:defRPr sz="2000"/>
            </a:lvl4pPr>
            <a:lvl5pPr indent="-228600" lvl="4" marL="2286000" algn="l">
              <a:lnSpc>
                <a:spcPct val="100000"/>
              </a:lnSpc>
              <a:spcBef>
                <a:spcPts val="500"/>
              </a:spcBef>
              <a:spcAft>
                <a:spcPts val="0"/>
              </a:spcAft>
              <a:buSzPts val="1400"/>
              <a:buNone/>
              <a:defRPr sz="2000"/>
            </a:lvl5pPr>
            <a:lvl6pPr indent="-228600" lvl="5" marL="2743200" algn="l">
              <a:lnSpc>
                <a:spcPct val="100000"/>
              </a:lnSpc>
              <a:spcBef>
                <a:spcPts val="500"/>
              </a:spcBef>
              <a:spcAft>
                <a:spcPts val="0"/>
              </a:spcAft>
              <a:buSzPts val="1400"/>
              <a:buNone/>
              <a:defRPr sz="2000"/>
            </a:lvl6pPr>
            <a:lvl7pPr indent="-228600" lvl="6" marL="3200400" algn="l">
              <a:lnSpc>
                <a:spcPct val="100000"/>
              </a:lnSpc>
              <a:spcBef>
                <a:spcPts val="500"/>
              </a:spcBef>
              <a:spcAft>
                <a:spcPts val="0"/>
              </a:spcAft>
              <a:buSzPts val="1400"/>
              <a:buNone/>
              <a:defRPr sz="2000"/>
            </a:lvl7pPr>
            <a:lvl8pPr indent="-228600" lvl="7" marL="3657600" algn="l">
              <a:lnSpc>
                <a:spcPct val="100000"/>
              </a:lnSpc>
              <a:spcBef>
                <a:spcPts val="500"/>
              </a:spcBef>
              <a:spcAft>
                <a:spcPts val="0"/>
              </a:spcAft>
              <a:buSzPts val="1400"/>
              <a:buNone/>
              <a:defRPr sz="2000"/>
            </a:lvl8pPr>
            <a:lvl9pPr indent="-228600" lvl="8" marL="4114800" algn="l">
              <a:lnSpc>
                <a:spcPct val="100000"/>
              </a:lnSpc>
              <a:spcBef>
                <a:spcPts val="500"/>
              </a:spcBef>
              <a:spcAft>
                <a:spcPts val="0"/>
              </a:spcAft>
              <a:buSzPts val="1400"/>
              <a:buNone/>
              <a:defRPr sz="2000"/>
            </a:lvl9pPr>
          </a:lstStyle>
          <a:p/>
        </p:txBody>
      </p:sp>
      <p:sp>
        <p:nvSpPr>
          <p:cNvPr id="88" name="Google Shape;88;p21"/>
          <p:cNvSpPr txBox="1"/>
          <p:nvPr>
            <p:ph idx="2" type="body"/>
          </p:nvPr>
        </p:nvSpPr>
        <p:spPr>
          <a:xfrm>
            <a:off x="457200" y="1076325"/>
            <a:ext cx="3008400" cy="3518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1400"/>
            </a:lvl1pPr>
            <a:lvl2pPr indent="-228600" lvl="1" marL="914400" algn="l">
              <a:lnSpc>
                <a:spcPct val="100000"/>
              </a:lnSpc>
              <a:spcBef>
                <a:spcPts val="7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89" name="Google Shape;89;p21"/>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0" name="Shape 90"/>
        <p:cNvGrpSpPr/>
        <p:nvPr/>
      </p:nvGrpSpPr>
      <p:grpSpPr>
        <a:xfrm>
          <a:off x="0" y="0"/>
          <a:ext cx="0" cy="0"/>
          <a:chOff x="0" y="0"/>
          <a:chExt cx="0" cy="0"/>
        </a:xfrm>
      </p:grpSpPr>
      <p:sp>
        <p:nvSpPr>
          <p:cNvPr id="91" name="Google Shape;91;p22"/>
          <p:cNvSpPr txBox="1"/>
          <p:nvPr>
            <p:ph type="title"/>
          </p:nvPr>
        </p:nvSpPr>
        <p:spPr>
          <a:xfrm>
            <a:off x="1792288" y="3600450"/>
            <a:ext cx="5486400" cy="425100"/>
          </a:xfrm>
          <a:prstGeom prst="rect">
            <a:avLst/>
          </a:prstGeom>
          <a:noFill/>
          <a:ln>
            <a:noFill/>
          </a:ln>
        </p:spPr>
        <p:txBody>
          <a:bodyPr anchorCtr="0" anchor="b" bIns="46800" lIns="90000" spcFirstLastPara="1" rIns="90000" wrap="square" tIns="468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 name="Google Shape;92;p22"/>
          <p:cNvSpPr/>
          <p:nvPr>
            <p:ph idx="2" type="pic"/>
          </p:nvPr>
        </p:nvSpPr>
        <p:spPr>
          <a:xfrm>
            <a:off x="1792288" y="459581"/>
            <a:ext cx="5486400" cy="3086100"/>
          </a:xfrm>
          <a:prstGeom prst="rect">
            <a:avLst/>
          </a:prstGeom>
          <a:noFill/>
          <a:ln>
            <a:noFill/>
          </a:ln>
        </p:spPr>
        <p:txBody>
          <a:bodyPr anchorCtr="0" anchor="t" bIns="46800" lIns="90000" spcFirstLastPara="1" rIns="90000" wrap="square" tIns="46800">
            <a:noAutofit/>
          </a:bodyPr>
          <a:lstStyle>
            <a:lvl1pPr lvl="0" marR="0" algn="l">
              <a:lnSpc>
                <a:spcPct val="100000"/>
              </a:lnSpc>
              <a:spcBef>
                <a:spcPts val="800"/>
              </a:spcBef>
              <a:spcAft>
                <a:spcPts val="0"/>
              </a:spcAft>
              <a:buClr>
                <a:srgbClr val="000000"/>
              </a:buClr>
              <a:buSzPts val="3200"/>
              <a:buFont typeface="Times New Roman"/>
              <a:buNone/>
              <a:defRPr b="0" i="0" sz="3200" u="none" cap="none" strike="noStrike">
                <a:solidFill>
                  <a:srgbClr val="000000"/>
                </a:solidFill>
                <a:latin typeface="Times New Roman"/>
                <a:ea typeface="Times New Roman"/>
                <a:cs typeface="Times New Roman"/>
                <a:sym typeface="Times New Roman"/>
              </a:defRPr>
            </a:lvl1pPr>
            <a:lvl2pPr lvl="1" marR="0" algn="l">
              <a:lnSpc>
                <a:spcPct val="100000"/>
              </a:lnSpc>
              <a:spcBef>
                <a:spcPts val="700"/>
              </a:spcBef>
              <a:spcAft>
                <a:spcPts val="0"/>
              </a:spcAft>
              <a:buClr>
                <a:srgbClr val="000000"/>
              </a:buClr>
              <a:buSzPts val="2800"/>
              <a:buFont typeface="Times New Roman"/>
              <a:buNone/>
              <a:defRPr b="0" i="0" sz="2800" u="none" cap="none" strike="noStrike">
                <a:solidFill>
                  <a:srgbClr val="000000"/>
                </a:solidFill>
                <a:latin typeface="Times New Roman"/>
                <a:ea typeface="Times New Roman"/>
                <a:cs typeface="Times New Roman"/>
                <a:sym typeface="Times New Roman"/>
              </a:defRPr>
            </a:lvl2pPr>
            <a:lvl3pPr lvl="2" marR="0" algn="l">
              <a:lnSpc>
                <a:spcPct val="100000"/>
              </a:lnSpc>
              <a:spcBef>
                <a:spcPts val="60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lvl="3"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4pPr>
            <a:lvl5pPr lvl="4"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5pPr>
            <a:lvl6pPr lvl="5"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6pPr>
            <a:lvl7pPr lvl="6"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7pPr>
            <a:lvl8pPr lvl="7"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8pPr>
            <a:lvl9pPr lvl="8" marR="0" algn="l">
              <a:lnSpc>
                <a:spcPct val="100000"/>
              </a:lnSpc>
              <a:spcBef>
                <a:spcPts val="500"/>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9pPr>
          </a:lstStyle>
          <a:p/>
        </p:txBody>
      </p:sp>
      <p:sp>
        <p:nvSpPr>
          <p:cNvPr id="93" name="Google Shape;93;p22"/>
          <p:cNvSpPr txBox="1"/>
          <p:nvPr>
            <p:ph idx="1" type="body"/>
          </p:nvPr>
        </p:nvSpPr>
        <p:spPr>
          <a:xfrm>
            <a:off x="1792288" y="4025503"/>
            <a:ext cx="5486400" cy="6036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1400"/>
            </a:lvl1pPr>
            <a:lvl2pPr indent="-228600" lvl="1" marL="914400" algn="l">
              <a:lnSpc>
                <a:spcPct val="100000"/>
              </a:lnSpc>
              <a:spcBef>
                <a:spcPts val="7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94" name="Google Shape;94;p22"/>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23"/>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 name="Google Shape;97;p23"/>
          <p:cNvSpPr txBox="1"/>
          <p:nvPr>
            <p:ph idx="1" type="body"/>
          </p:nvPr>
        </p:nvSpPr>
        <p:spPr>
          <a:xfrm rot="5400000">
            <a:off x="3022463" y="-850650"/>
            <a:ext cx="3046800" cy="77199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98" name="Google Shape;98;p23"/>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24"/>
          <p:cNvSpPr txBox="1"/>
          <p:nvPr>
            <p:ph type="title"/>
          </p:nvPr>
        </p:nvSpPr>
        <p:spPr>
          <a:xfrm rot="5400000">
            <a:off x="5403713" y="1530600"/>
            <a:ext cx="4075500" cy="19287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1" name="Google Shape;101;p24"/>
          <p:cNvSpPr txBox="1"/>
          <p:nvPr>
            <p:ph idx="1" type="body"/>
          </p:nvPr>
        </p:nvSpPr>
        <p:spPr>
          <a:xfrm rot="5400000">
            <a:off x="1467450" y="-324450"/>
            <a:ext cx="4075500" cy="56388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102" name="Google Shape;102;p24"/>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3" name="Shape 103"/>
        <p:cNvGrpSpPr/>
        <p:nvPr/>
      </p:nvGrpSpPr>
      <p:grpSpPr>
        <a:xfrm>
          <a:off x="0" y="0"/>
          <a:ext cx="0" cy="0"/>
          <a:chOff x="0" y="0"/>
          <a:chExt cx="0" cy="0"/>
        </a:xfrm>
      </p:grpSpPr>
      <p:sp>
        <p:nvSpPr>
          <p:cNvPr id="104" name="Google Shape;104;p25"/>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5" name="Google Shape;105;p25"/>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2" name="Shape 112"/>
        <p:cNvGrpSpPr/>
        <p:nvPr/>
      </p:nvGrpSpPr>
      <p:grpSpPr>
        <a:xfrm>
          <a:off x="0" y="0"/>
          <a:ext cx="0" cy="0"/>
          <a:chOff x="0" y="0"/>
          <a:chExt cx="0" cy="0"/>
        </a:xfrm>
      </p:grpSpPr>
      <p:sp>
        <p:nvSpPr>
          <p:cNvPr id="113" name="Google Shape;113;p27"/>
          <p:cNvSpPr txBox="1"/>
          <p:nvPr>
            <p:ph type="ctrTitle"/>
          </p:nvPr>
        </p:nvSpPr>
        <p:spPr>
          <a:xfrm>
            <a:off x="685800" y="1597819"/>
            <a:ext cx="7772400" cy="11025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4" name="Google Shape;114;p27"/>
          <p:cNvSpPr txBox="1"/>
          <p:nvPr>
            <p:ph idx="1" type="subTitle"/>
          </p:nvPr>
        </p:nvSpPr>
        <p:spPr>
          <a:xfrm>
            <a:off x="1371600" y="2914650"/>
            <a:ext cx="6400800" cy="1314600"/>
          </a:xfrm>
          <a:prstGeom prst="rect">
            <a:avLst/>
          </a:prstGeom>
          <a:noFill/>
          <a:ln>
            <a:noFill/>
          </a:ln>
        </p:spPr>
        <p:txBody>
          <a:bodyPr anchorCtr="0" anchor="t" bIns="46800" lIns="90000" spcFirstLastPara="1" rIns="90000" wrap="square" tIns="46800">
            <a:noAutofit/>
          </a:bodyPr>
          <a:lstStyle>
            <a:lvl1pPr lvl="0" algn="ctr">
              <a:lnSpc>
                <a:spcPct val="100000"/>
              </a:lnSpc>
              <a:spcBef>
                <a:spcPts val="800"/>
              </a:spcBef>
              <a:spcAft>
                <a:spcPts val="0"/>
              </a:spcAft>
              <a:buSzPts val="3200"/>
              <a:buNone/>
              <a:defRPr/>
            </a:lvl1pPr>
            <a:lvl2pPr lvl="1" algn="ctr">
              <a:lnSpc>
                <a:spcPct val="100000"/>
              </a:lnSpc>
              <a:spcBef>
                <a:spcPts val="700"/>
              </a:spcBef>
              <a:spcAft>
                <a:spcPts val="0"/>
              </a:spcAft>
              <a:buSzPts val="2800"/>
              <a:buNone/>
              <a:defRPr/>
            </a:lvl2pPr>
            <a:lvl3pPr lvl="2" algn="ctr">
              <a:lnSpc>
                <a:spcPct val="100000"/>
              </a:lnSpc>
              <a:spcBef>
                <a:spcPts val="600"/>
              </a:spcBef>
              <a:spcAft>
                <a:spcPts val="0"/>
              </a:spcAft>
              <a:buSzPts val="2400"/>
              <a:buNone/>
              <a:defRPr/>
            </a:lvl3pPr>
            <a:lvl4pPr lvl="3" algn="ctr">
              <a:lnSpc>
                <a:spcPct val="100000"/>
              </a:lnSpc>
              <a:spcBef>
                <a:spcPts val="500"/>
              </a:spcBef>
              <a:spcAft>
                <a:spcPts val="0"/>
              </a:spcAft>
              <a:buSzPts val="2000"/>
              <a:buNone/>
              <a:defRPr/>
            </a:lvl4pPr>
            <a:lvl5pPr lvl="4" algn="ctr">
              <a:lnSpc>
                <a:spcPct val="100000"/>
              </a:lnSpc>
              <a:spcBef>
                <a:spcPts val="500"/>
              </a:spcBef>
              <a:spcAft>
                <a:spcPts val="0"/>
              </a:spcAft>
              <a:buSzPts val="2000"/>
              <a:buNone/>
              <a:defRPr/>
            </a:lvl5pPr>
            <a:lvl6pPr lvl="5" algn="ctr">
              <a:lnSpc>
                <a:spcPct val="100000"/>
              </a:lnSpc>
              <a:spcBef>
                <a:spcPts val="500"/>
              </a:spcBef>
              <a:spcAft>
                <a:spcPts val="0"/>
              </a:spcAft>
              <a:buSzPts val="2000"/>
              <a:buNone/>
              <a:defRPr/>
            </a:lvl6pPr>
            <a:lvl7pPr lvl="6" algn="ctr">
              <a:lnSpc>
                <a:spcPct val="100000"/>
              </a:lnSpc>
              <a:spcBef>
                <a:spcPts val="500"/>
              </a:spcBef>
              <a:spcAft>
                <a:spcPts val="0"/>
              </a:spcAft>
              <a:buSzPts val="2000"/>
              <a:buNone/>
              <a:defRPr/>
            </a:lvl7pPr>
            <a:lvl8pPr lvl="7" algn="ctr">
              <a:lnSpc>
                <a:spcPct val="100000"/>
              </a:lnSpc>
              <a:spcBef>
                <a:spcPts val="500"/>
              </a:spcBef>
              <a:spcAft>
                <a:spcPts val="0"/>
              </a:spcAft>
              <a:buSzPts val="2000"/>
              <a:buNone/>
              <a:defRPr/>
            </a:lvl8pPr>
            <a:lvl9pPr lvl="8" algn="ctr">
              <a:lnSpc>
                <a:spcPct val="100000"/>
              </a:lnSpc>
              <a:spcBef>
                <a:spcPts val="500"/>
              </a:spcBef>
              <a:spcAft>
                <a:spcPts val="0"/>
              </a:spcAft>
              <a:buSzPts val="2000"/>
              <a:buNone/>
              <a:defRPr/>
            </a:lvl9pPr>
          </a:lstStyle>
          <a:p/>
        </p:txBody>
      </p:sp>
      <p:sp>
        <p:nvSpPr>
          <p:cNvPr id="115" name="Google Shape;115;p27"/>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8" name="Shape 118"/>
        <p:cNvGrpSpPr/>
        <p:nvPr/>
      </p:nvGrpSpPr>
      <p:grpSpPr>
        <a:xfrm>
          <a:off x="0" y="0"/>
          <a:ext cx="0" cy="0"/>
          <a:chOff x="0" y="0"/>
          <a:chExt cx="0" cy="0"/>
        </a:xfrm>
      </p:grpSpPr>
      <p:sp>
        <p:nvSpPr>
          <p:cNvPr id="119" name="Google Shape;119;p29"/>
          <p:cNvSpPr txBox="1"/>
          <p:nvPr>
            <p:ph type="title"/>
          </p:nvPr>
        </p:nvSpPr>
        <p:spPr>
          <a:xfrm>
            <a:off x="685800" y="457200"/>
            <a:ext cx="7724700" cy="821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0" name="Google Shape;120;p29"/>
          <p:cNvSpPr txBox="1"/>
          <p:nvPr>
            <p:ph idx="1" type="body"/>
          </p:nvPr>
        </p:nvSpPr>
        <p:spPr>
          <a:xfrm>
            <a:off x="685800" y="1485900"/>
            <a:ext cx="7724700" cy="3050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121" name="Google Shape;121;p29"/>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2" name="Shape 122"/>
        <p:cNvGrpSpPr/>
        <p:nvPr/>
      </p:nvGrpSpPr>
      <p:grpSpPr>
        <a:xfrm>
          <a:off x="0" y="0"/>
          <a:ext cx="0" cy="0"/>
          <a:chOff x="0" y="0"/>
          <a:chExt cx="0" cy="0"/>
        </a:xfrm>
      </p:grpSpPr>
      <p:sp>
        <p:nvSpPr>
          <p:cNvPr id="123" name="Google Shape;123;p30"/>
          <p:cNvSpPr txBox="1"/>
          <p:nvPr>
            <p:ph type="title"/>
          </p:nvPr>
        </p:nvSpPr>
        <p:spPr>
          <a:xfrm>
            <a:off x="1792288" y="3600450"/>
            <a:ext cx="5486400" cy="425100"/>
          </a:xfrm>
          <a:prstGeom prst="rect">
            <a:avLst/>
          </a:prstGeom>
          <a:noFill/>
          <a:ln>
            <a:noFill/>
          </a:ln>
        </p:spPr>
        <p:txBody>
          <a:bodyPr anchorCtr="0" anchor="b" bIns="46800" lIns="90000" spcFirstLastPara="1" rIns="90000" wrap="square" tIns="468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4" name="Google Shape;124;p30"/>
          <p:cNvSpPr/>
          <p:nvPr>
            <p:ph idx="2" type="pic"/>
          </p:nvPr>
        </p:nvSpPr>
        <p:spPr>
          <a:xfrm>
            <a:off x="1792288" y="459581"/>
            <a:ext cx="5486400" cy="3086100"/>
          </a:xfrm>
          <a:prstGeom prst="rect">
            <a:avLst/>
          </a:prstGeom>
          <a:noFill/>
          <a:ln>
            <a:noFill/>
          </a:ln>
        </p:spPr>
      </p:sp>
      <p:sp>
        <p:nvSpPr>
          <p:cNvPr id="125" name="Google Shape;125;p30"/>
          <p:cNvSpPr txBox="1"/>
          <p:nvPr>
            <p:ph idx="1" type="body"/>
          </p:nvPr>
        </p:nvSpPr>
        <p:spPr>
          <a:xfrm>
            <a:off x="1792288" y="4025504"/>
            <a:ext cx="5486400" cy="6036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1400"/>
            </a:lvl1pPr>
            <a:lvl2pPr indent="-228600" lvl="1" marL="914400" algn="l">
              <a:lnSpc>
                <a:spcPct val="100000"/>
              </a:lnSpc>
              <a:spcBef>
                <a:spcPts val="7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26" name="Google Shape;126;p30"/>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31"/>
          <p:cNvSpPr txBox="1"/>
          <p:nvPr>
            <p:ph type="title"/>
          </p:nvPr>
        </p:nvSpPr>
        <p:spPr>
          <a:xfrm>
            <a:off x="685800" y="457200"/>
            <a:ext cx="7724700" cy="821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29" name="Google Shape;129;p31"/>
          <p:cNvSpPr txBox="1"/>
          <p:nvPr>
            <p:ph idx="1" type="body"/>
          </p:nvPr>
        </p:nvSpPr>
        <p:spPr>
          <a:xfrm>
            <a:off x="685800" y="1485900"/>
            <a:ext cx="3786300" cy="3050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800"/>
            </a:lvl1pPr>
            <a:lvl2pPr indent="-228600" lvl="1" marL="914400" algn="l">
              <a:lnSpc>
                <a:spcPct val="100000"/>
              </a:lnSpc>
              <a:spcBef>
                <a:spcPts val="700"/>
              </a:spcBef>
              <a:spcAft>
                <a:spcPts val="0"/>
              </a:spcAft>
              <a:buSzPts val="1400"/>
              <a:buNone/>
              <a:defRPr sz="2400"/>
            </a:lvl2pPr>
            <a:lvl3pPr indent="-228600" lvl="2" marL="1371600" algn="l">
              <a:lnSpc>
                <a:spcPct val="100000"/>
              </a:lnSpc>
              <a:spcBef>
                <a:spcPts val="600"/>
              </a:spcBef>
              <a:spcAft>
                <a:spcPts val="0"/>
              </a:spcAft>
              <a:buSzPts val="1400"/>
              <a:buNone/>
              <a:defRPr sz="2000"/>
            </a:lvl3pPr>
            <a:lvl4pPr indent="-228600" lvl="3" marL="1828800" algn="l">
              <a:lnSpc>
                <a:spcPct val="100000"/>
              </a:lnSpc>
              <a:spcBef>
                <a:spcPts val="500"/>
              </a:spcBef>
              <a:spcAft>
                <a:spcPts val="0"/>
              </a:spcAft>
              <a:buSzPts val="1400"/>
              <a:buNone/>
              <a:defRPr sz="1800"/>
            </a:lvl4pPr>
            <a:lvl5pPr indent="-228600" lvl="4" marL="2286000" algn="l">
              <a:lnSpc>
                <a:spcPct val="100000"/>
              </a:lnSpc>
              <a:spcBef>
                <a:spcPts val="500"/>
              </a:spcBef>
              <a:spcAft>
                <a:spcPts val="0"/>
              </a:spcAft>
              <a:buSzPts val="1400"/>
              <a:buNone/>
              <a:defRPr sz="1800"/>
            </a:lvl5pPr>
            <a:lvl6pPr indent="-228600" lvl="5" marL="2743200" algn="l">
              <a:lnSpc>
                <a:spcPct val="100000"/>
              </a:lnSpc>
              <a:spcBef>
                <a:spcPts val="500"/>
              </a:spcBef>
              <a:spcAft>
                <a:spcPts val="0"/>
              </a:spcAft>
              <a:buSzPts val="1400"/>
              <a:buNone/>
              <a:defRPr sz="1800"/>
            </a:lvl6pPr>
            <a:lvl7pPr indent="-228600" lvl="6" marL="3200400" algn="l">
              <a:lnSpc>
                <a:spcPct val="100000"/>
              </a:lnSpc>
              <a:spcBef>
                <a:spcPts val="500"/>
              </a:spcBef>
              <a:spcAft>
                <a:spcPts val="0"/>
              </a:spcAft>
              <a:buSzPts val="1400"/>
              <a:buNone/>
              <a:defRPr sz="1800"/>
            </a:lvl7pPr>
            <a:lvl8pPr indent="-228600" lvl="7" marL="3657600" algn="l">
              <a:lnSpc>
                <a:spcPct val="100000"/>
              </a:lnSpc>
              <a:spcBef>
                <a:spcPts val="500"/>
              </a:spcBef>
              <a:spcAft>
                <a:spcPts val="0"/>
              </a:spcAft>
              <a:buSzPts val="1400"/>
              <a:buNone/>
              <a:defRPr sz="1800"/>
            </a:lvl8pPr>
            <a:lvl9pPr indent="-228600" lvl="8" marL="4114800" algn="l">
              <a:lnSpc>
                <a:spcPct val="100000"/>
              </a:lnSpc>
              <a:spcBef>
                <a:spcPts val="500"/>
              </a:spcBef>
              <a:spcAft>
                <a:spcPts val="0"/>
              </a:spcAft>
              <a:buSzPts val="1400"/>
              <a:buNone/>
              <a:defRPr sz="1800"/>
            </a:lvl9pPr>
          </a:lstStyle>
          <a:p/>
        </p:txBody>
      </p:sp>
      <p:sp>
        <p:nvSpPr>
          <p:cNvPr id="130" name="Google Shape;130;p31"/>
          <p:cNvSpPr txBox="1"/>
          <p:nvPr>
            <p:ph idx="2" type="body"/>
          </p:nvPr>
        </p:nvSpPr>
        <p:spPr>
          <a:xfrm>
            <a:off x="4624388" y="1485900"/>
            <a:ext cx="3786300" cy="3050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800"/>
            </a:lvl1pPr>
            <a:lvl2pPr indent="-228600" lvl="1" marL="914400" algn="l">
              <a:lnSpc>
                <a:spcPct val="100000"/>
              </a:lnSpc>
              <a:spcBef>
                <a:spcPts val="700"/>
              </a:spcBef>
              <a:spcAft>
                <a:spcPts val="0"/>
              </a:spcAft>
              <a:buSzPts val="1400"/>
              <a:buNone/>
              <a:defRPr sz="2400"/>
            </a:lvl2pPr>
            <a:lvl3pPr indent="-228600" lvl="2" marL="1371600" algn="l">
              <a:lnSpc>
                <a:spcPct val="100000"/>
              </a:lnSpc>
              <a:spcBef>
                <a:spcPts val="600"/>
              </a:spcBef>
              <a:spcAft>
                <a:spcPts val="0"/>
              </a:spcAft>
              <a:buSzPts val="1400"/>
              <a:buNone/>
              <a:defRPr sz="2000"/>
            </a:lvl3pPr>
            <a:lvl4pPr indent="-228600" lvl="3" marL="1828800" algn="l">
              <a:lnSpc>
                <a:spcPct val="100000"/>
              </a:lnSpc>
              <a:spcBef>
                <a:spcPts val="500"/>
              </a:spcBef>
              <a:spcAft>
                <a:spcPts val="0"/>
              </a:spcAft>
              <a:buSzPts val="1400"/>
              <a:buNone/>
              <a:defRPr sz="1800"/>
            </a:lvl4pPr>
            <a:lvl5pPr indent="-228600" lvl="4" marL="2286000" algn="l">
              <a:lnSpc>
                <a:spcPct val="100000"/>
              </a:lnSpc>
              <a:spcBef>
                <a:spcPts val="500"/>
              </a:spcBef>
              <a:spcAft>
                <a:spcPts val="0"/>
              </a:spcAft>
              <a:buSzPts val="1400"/>
              <a:buNone/>
              <a:defRPr sz="1800"/>
            </a:lvl5pPr>
            <a:lvl6pPr indent="-228600" lvl="5" marL="2743200" algn="l">
              <a:lnSpc>
                <a:spcPct val="100000"/>
              </a:lnSpc>
              <a:spcBef>
                <a:spcPts val="500"/>
              </a:spcBef>
              <a:spcAft>
                <a:spcPts val="0"/>
              </a:spcAft>
              <a:buSzPts val="1400"/>
              <a:buNone/>
              <a:defRPr sz="1800"/>
            </a:lvl6pPr>
            <a:lvl7pPr indent="-228600" lvl="6" marL="3200400" algn="l">
              <a:lnSpc>
                <a:spcPct val="100000"/>
              </a:lnSpc>
              <a:spcBef>
                <a:spcPts val="500"/>
              </a:spcBef>
              <a:spcAft>
                <a:spcPts val="0"/>
              </a:spcAft>
              <a:buSzPts val="1400"/>
              <a:buNone/>
              <a:defRPr sz="1800"/>
            </a:lvl7pPr>
            <a:lvl8pPr indent="-228600" lvl="7" marL="3657600" algn="l">
              <a:lnSpc>
                <a:spcPct val="100000"/>
              </a:lnSpc>
              <a:spcBef>
                <a:spcPts val="500"/>
              </a:spcBef>
              <a:spcAft>
                <a:spcPts val="0"/>
              </a:spcAft>
              <a:buSzPts val="1400"/>
              <a:buNone/>
              <a:defRPr sz="1800"/>
            </a:lvl8pPr>
            <a:lvl9pPr indent="-228600" lvl="8" marL="4114800" algn="l">
              <a:lnSpc>
                <a:spcPct val="100000"/>
              </a:lnSpc>
              <a:spcBef>
                <a:spcPts val="500"/>
              </a:spcBef>
              <a:spcAft>
                <a:spcPts val="0"/>
              </a:spcAft>
              <a:buSzPts val="1400"/>
              <a:buNone/>
              <a:defRPr sz="1800"/>
            </a:lvl9pPr>
          </a:lstStyle>
          <a:p/>
        </p:txBody>
      </p:sp>
      <p:sp>
        <p:nvSpPr>
          <p:cNvPr id="131" name="Google Shape;131;p31"/>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 name="Shape 132"/>
        <p:cNvGrpSpPr/>
        <p:nvPr/>
      </p:nvGrpSpPr>
      <p:grpSpPr>
        <a:xfrm>
          <a:off x="0" y="0"/>
          <a:ext cx="0" cy="0"/>
          <a:chOff x="0" y="0"/>
          <a:chExt cx="0" cy="0"/>
        </a:xfrm>
      </p:grpSpPr>
      <p:sp>
        <p:nvSpPr>
          <p:cNvPr id="133" name="Google Shape;133;p32"/>
          <p:cNvSpPr txBox="1"/>
          <p:nvPr>
            <p:ph type="title"/>
          </p:nvPr>
        </p:nvSpPr>
        <p:spPr>
          <a:xfrm>
            <a:off x="685800" y="457200"/>
            <a:ext cx="7724700" cy="821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4" name="Google Shape;134;p32"/>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5" name="Shape 135"/>
        <p:cNvGrpSpPr/>
        <p:nvPr/>
      </p:nvGrpSpPr>
      <p:grpSpPr>
        <a:xfrm>
          <a:off x="0" y="0"/>
          <a:ext cx="0" cy="0"/>
          <a:chOff x="0" y="0"/>
          <a:chExt cx="0" cy="0"/>
        </a:xfrm>
      </p:grpSpPr>
      <p:sp>
        <p:nvSpPr>
          <p:cNvPr id="136" name="Google Shape;136;p33"/>
          <p:cNvSpPr txBox="1"/>
          <p:nvPr>
            <p:ph type="title"/>
          </p:nvPr>
        </p:nvSpPr>
        <p:spPr>
          <a:xfrm rot="5400000">
            <a:off x="5405776" y="1531500"/>
            <a:ext cx="4079100" cy="19305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7" name="Google Shape;137;p33"/>
          <p:cNvSpPr txBox="1"/>
          <p:nvPr>
            <p:ph idx="1" type="body"/>
          </p:nvPr>
        </p:nvSpPr>
        <p:spPr>
          <a:xfrm rot="5400000">
            <a:off x="1467175" y="-324300"/>
            <a:ext cx="4079100" cy="56421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138" name="Google Shape;138;p33"/>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9" name="Shape 139"/>
        <p:cNvGrpSpPr/>
        <p:nvPr/>
      </p:nvGrpSpPr>
      <p:grpSpPr>
        <a:xfrm>
          <a:off x="0" y="0"/>
          <a:ext cx="0" cy="0"/>
          <a:chOff x="0" y="0"/>
          <a:chExt cx="0" cy="0"/>
        </a:xfrm>
      </p:grpSpPr>
      <p:sp>
        <p:nvSpPr>
          <p:cNvPr id="140" name="Google Shape;140;p34"/>
          <p:cNvSpPr txBox="1"/>
          <p:nvPr>
            <p:ph type="title"/>
          </p:nvPr>
        </p:nvSpPr>
        <p:spPr>
          <a:xfrm>
            <a:off x="685800" y="457200"/>
            <a:ext cx="7724700" cy="821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1" name="Google Shape;141;p34"/>
          <p:cNvSpPr txBox="1"/>
          <p:nvPr>
            <p:ph idx="1" type="body"/>
          </p:nvPr>
        </p:nvSpPr>
        <p:spPr>
          <a:xfrm rot="5400000">
            <a:off x="3023025" y="-851250"/>
            <a:ext cx="3050400" cy="77247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a:lvl1pPr>
            <a:lvl2pPr indent="-228600" lvl="1" marL="914400" algn="l">
              <a:lnSpc>
                <a:spcPct val="100000"/>
              </a:lnSpc>
              <a:spcBef>
                <a:spcPts val="700"/>
              </a:spcBef>
              <a:spcAft>
                <a:spcPts val="0"/>
              </a:spcAft>
              <a:buSzPts val="1400"/>
              <a:buNone/>
              <a:defRPr/>
            </a:lvl2pPr>
            <a:lvl3pPr indent="-228600" lvl="2" marL="1371600" algn="l">
              <a:lnSpc>
                <a:spcPct val="100000"/>
              </a:lnSpc>
              <a:spcBef>
                <a:spcPts val="600"/>
              </a:spcBef>
              <a:spcAft>
                <a:spcPts val="0"/>
              </a:spcAft>
              <a:buSzPts val="1400"/>
              <a:buNone/>
              <a:defRPr/>
            </a:lvl3pPr>
            <a:lvl4pPr indent="-228600" lvl="3" marL="1828800" algn="l">
              <a:lnSpc>
                <a:spcPct val="100000"/>
              </a:lnSpc>
              <a:spcBef>
                <a:spcPts val="500"/>
              </a:spcBef>
              <a:spcAft>
                <a:spcPts val="0"/>
              </a:spcAft>
              <a:buSzPts val="1400"/>
              <a:buNone/>
              <a:defRPr/>
            </a:lvl4pPr>
            <a:lvl5pPr indent="-228600" lvl="4" marL="2286000" algn="l">
              <a:lnSpc>
                <a:spcPct val="100000"/>
              </a:lnSpc>
              <a:spcBef>
                <a:spcPts val="500"/>
              </a:spcBef>
              <a:spcAft>
                <a:spcPts val="0"/>
              </a:spcAft>
              <a:buSzPts val="1400"/>
              <a:buNone/>
              <a:defRPr/>
            </a:lvl5pPr>
            <a:lvl6pPr indent="-228600" lvl="5" marL="2743200" algn="l">
              <a:lnSpc>
                <a:spcPct val="100000"/>
              </a:lnSpc>
              <a:spcBef>
                <a:spcPts val="500"/>
              </a:spcBef>
              <a:spcAft>
                <a:spcPts val="0"/>
              </a:spcAft>
              <a:buSzPts val="1400"/>
              <a:buNone/>
              <a:defRPr/>
            </a:lvl6pPr>
            <a:lvl7pPr indent="-228600" lvl="6" marL="3200400" algn="l">
              <a:lnSpc>
                <a:spcPct val="100000"/>
              </a:lnSpc>
              <a:spcBef>
                <a:spcPts val="500"/>
              </a:spcBef>
              <a:spcAft>
                <a:spcPts val="0"/>
              </a:spcAft>
              <a:buSzPts val="1400"/>
              <a:buNone/>
              <a:defRPr/>
            </a:lvl7pPr>
            <a:lvl8pPr indent="-228600" lvl="7" marL="3657600" algn="l">
              <a:lnSpc>
                <a:spcPct val="100000"/>
              </a:lnSpc>
              <a:spcBef>
                <a:spcPts val="500"/>
              </a:spcBef>
              <a:spcAft>
                <a:spcPts val="0"/>
              </a:spcAft>
              <a:buSzPts val="1400"/>
              <a:buNone/>
              <a:defRPr/>
            </a:lvl8pPr>
            <a:lvl9pPr indent="-228600" lvl="8" marL="4114800" algn="l">
              <a:lnSpc>
                <a:spcPct val="100000"/>
              </a:lnSpc>
              <a:spcBef>
                <a:spcPts val="500"/>
              </a:spcBef>
              <a:spcAft>
                <a:spcPts val="0"/>
              </a:spcAft>
              <a:buSzPts val="1400"/>
              <a:buNone/>
              <a:defRPr/>
            </a:lvl9pPr>
          </a:lstStyle>
          <a:p/>
        </p:txBody>
      </p:sp>
      <p:sp>
        <p:nvSpPr>
          <p:cNvPr id="142" name="Google Shape;142;p34"/>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3" name="Shape 143"/>
        <p:cNvGrpSpPr/>
        <p:nvPr/>
      </p:nvGrpSpPr>
      <p:grpSpPr>
        <a:xfrm>
          <a:off x="0" y="0"/>
          <a:ext cx="0" cy="0"/>
          <a:chOff x="0" y="0"/>
          <a:chExt cx="0" cy="0"/>
        </a:xfrm>
      </p:grpSpPr>
      <p:sp>
        <p:nvSpPr>
          <p:cNvPr id="144" name="Google Shape;144;p35"/>
          <p:cNvSpPr txBox="1"/>
          <p:nvPr>
            <p:ph type="title"/>
          </p:nvPr>
        </p:nvSpPr>
        <p:spPr>
          <a:xfrm>
            <a:off x="457200" y="204788"/>
            <a:ext cx="3008400" cy="871800"/>
          </a:xfrm>
          <a:prstGeom prst="rect">
            <a:avLst/>
          </a:prstGeom>
          <a:noFill/>
          <a:ln>
            <a:noFill/>
          </a:ln>
        </p:spPr>
        <p:txBody>
          <a:bodyPr anchorCtr="0" anchor="b" bIns="46800" lIns="90000" spcFirstLastPara="1" rIns="90000" wrap="square" tIns="468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35"/>
          <p:cNvSpPr txBox="1"/>
          <p:nvPr>
            <p:ph idx="1" type="body"/>
          </p:nvPr>
        </p:nvSpPr>
        <p:spPr>
          <a:xfrm>
            <a:off x="3575050" y="204788"/>
            <a:ext cx="5111700" cy="43899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3200"/>
            </a:lvl1pPr>
            <a:lvl2pPr indent="-228600" lvl="1" marL="914400" algn="l">
              <a:lnSpc>
                <a:spcPct val="100000"/>
              </a:lnSpc>
              <a:spcBef>
                <a:spcPts val="700"/>
              </a:spcBef>
              <a:spcAft>
                <a:spcPts val="0"/>
              </a:spcAft>
              <a:buSzPts val="1400"/>
              <a:buNone/>
              <a:defRPr sz="2800"/>
            </a:lvl2pPr>
            <a:lvl3pPr indent="-228600" lvl="2" marL="1371600" algn="l">
              <a:lnSpc>
                <a:spcPct val="100000"/>
              </a:lnSpc>
              <a:spcBef>
                <a:spcPts val="600"/>
              </a:spcBef>
              <a:spcAft>
                <a:spcPts val="0"/>
              </a:spcAft>
              <a:buSzPts val="1400"/>
              <a:buNone/>
              <a:defRPr sz="2400"/>
            </a:lvl3pPr>
            <a:lvl4pPr indent="-228600" lvl="3" marL="1828800" algn="l">
              <a:lnSpc>
                <a:spcPct val="100000"/>
              </a:lnSpc>
              <a:spcBef>
                <a:spcPts val="500"/>
              </a:spcBef>
              <a:spcAft>
                <a:spcPts val="0"/>
              </a:spcAft>
              <a:buSzPts val="1400"/>
              <a:buNone/>
              <a:defRPr sz="2000"/>
            </a:lvl4pPr>
            <a:lvl5pPr indent="-228600" lvl="4" marL="2286000" algn="l">
              <a:lnSpc>
                <a:spcPct val="100000"/>
              </a:lnSpc>
              <a:spcBef>
                <a:spcPts val="500"/>
              </a:spcBef>
              <a:spcAft>
                <a:spcPts val="0"/>
              </a:spcAft>
              <a:buSzPts val="1400"/>
              <a:buNone/>
              <a:defRPr sz="2000"/>
            </a:lvl5pPr>
            <a:lvl6pPr indent="-228600" lvl="5" marL="2743200" algn="l">
              <a:lnSpc>
                <a:spcPct val="100000"/>
              </a:lnSpc>
              <a:spcBef>
                <a:spcPts val="500"/>
              </a:spcBef>
              <a:spcAft>
                <a:spcPts val="0"/>
              </a:spcAft>
              <a:buSzPts val="1400"/>
              <a:buNone/>
              <a:defRPr sz="2000"/>
            </a:lvl6pPr>
            <a:lvl7pPr indent="-228600" lvl="6" marL="3200400" algn="l">
              <a:lnSpc>
                <a:spcPct val="100000"/>
              </a:lnSpc>
              <a:spcBef>
                <a:spcPts val="500"/>
              </a:spcBef>
              <a:spcAft>
                <a:spcPts val="0"/>
              </a:spcAft>
              <a:buSzPts val="1400"/>
              <a:buNone/>
              <a:defRPr sz="2000"/>
            </a:lvl7pPr>
            <a:lvl8pPr indent="-228600" lvl="7" marL="3657600" algn="l">
              <a:lnSpc>
                <a:spcPct val="100000"/>
              </a:lnSpc>
              <a:spcBef>
                <a:spcPts val="500"/>
              </a:spcBef>
              <a:spcAft>
                <a:spcPts val="0"/>
              </a:spcAft>
              <a:buSzPts val="1400"/>
              <a:buNone/>
              <a:defRPr sz="2000"/>
            </a:lvl8pPr>
            <a:lvl9pPr indent="-228600" lvl="8" marL="4114800" algn="l">
              <a:lnSpc>
                <a:spcPct val="100000"/>
              </a:lnSpc>
              <a:spcBef>
                <a:spcPts val="500"/>
              </a:spcBef>
              <a:spcAft>
                <a:spcPts val="0"/>
              </a:spcAft>
              <a:buSzPts val="1400"/>
              <a:buNone/>
              <a:defRPr sz="2000"/>
            </a:lvl9pPr>
          </a:lstStyle>
          <a:p/>
        </p:txBody>
      </p:sp>
      <p:sp>
        <p:nvSpPr>
          <p:cNvPr id="146" name="Google Shape;146;p35"/>
          <p:cNvSpPr txBox="1"/>
          <p:nvPr>
            <p:ph idx="2" type="body"/>
          </p:nvPr>
        </p:nvSpPr>
        <p:spPr>
          <a:xfrm>
            <a:off x="457200" y="1076325"/>
            <a:ext cx="3008400" cy="3518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1400"/>
            </a:lvl1pPr>
            <a:lvl2pPr indent="-228600" lvl="1" marL="914400" algn="l">
              <a:lnSpc>
                <a:spcPct val="100000"/>
              </a:lnSpc>
              <a:spcBef>
                <a:spcPts val="700"/>
              </a:spcBef>
              <a:spcAft>
                <a:spcPts val="0"/>
              </a:spcAft>
              <a:buSzPts val="1200"/>
              <a:buNone/>
              <a:defRPr sz="1200"/>
            </a:lvl2pPr>
            <a:lvl3pPr indent="-228600" lvl="2" marL="1371600" algn="l">
              <a:lnSpc>
                <a:spcPct val="100000"/>
              </a:lnSpc>
              <a:spcBef>
                <a:spcPts val="600"/>
              </a:spcBef>
              <a:spcAft>
                <a:spcPts val="0"/>
              </a:spcAft>
              <a:buSzPts val="1000"/>
              <a:buNone/>
              <a:defRPr sz="1000"/>
            </a:lvl3pPr>
            <a:lvl4pPr indent="-228600" lvl="3" marL="1828800" algn="l">
              <a:lnSpc>
                <a:spcPct val="100000"/>
              </a:lnSpc>
              <a:spcBef>
                <a:spcPts val="500"/>
              </a:spcBef>
              <a:spcAft>
                <a:spcPts val="0"/>
              </a:spcAft>
              <a:buSzPts val="900"/>
              <a:buNone/>
              <a:defRPr sz="900"/>
            </a:lvl4pPr>
            <a:lvl5pPr indent="-228600" lvl="4" marL="2286000" algn="l">
              <a:lnSpc>
                <a:spcPct val="100000"/>
              </a:lnSpc>
              <a:spcBef>
                <a:spcPts val="500"/>
              </a:spcBef>
              <a:spcAft>
                <a:spcPts val="0"/>
              </a:spcAft>
              <a:buSzPts val="900"/>
              <a:buNone/>
              <a:defRPr sz="900"/>
            </a:lvl5pPr>
            <a:lvl6pPr indent="-228600" lvl="5" marL="2743200" algn="l">
              <a:lnSpc>
                <a:spcPct val="100000"/>
              </a:lnSpc>
              <a:spcBef>
                <a:spcPts val="500"/>
              </a:spcBef>
              <a:spcAft>
                <a:spcPts val="0"/>
              </a:spcAft>
              <a:buSzPts val="900"/>
              <a:buNone/>
              <a:defRPr sz="900"/>
            </a:lvl6pPr>
            <a:lvl7pPr indent="-228600" lvl="6" marL="3200400" algn="l">
              <a:lnSpc>
                <a:spcPct val="100000"/>
              </a:lnSpc>
              <a:spcBef>
                <a:spcPts val="500"/>
              </a:spcBef>
              <a:spcAft>
                <a:spcPts val="0"/>
              </a:spcAft>
              <a:buSzPts val="900"/>
              <a:buNone/>
              <a:defRPr sz="900"/>
            </a:lvl7pPr>
            <a:lvl8pPr indent="-228600" lvl="7" marL="3657600" algn="l">
              <a:lnSpc>
                <a:spcPct val="100000"/>
              </a:lnSpc>
              <a:spcBef>
                <a:spcPts val="500"/>
              </a:spcBef>
              <a:spcAft>
                <a:spcPts val="0"/>
              </a:spcAft>
              <a:buSzPts val="900"/>
              <a:buNone/>
              <a:defRPr sz="900"/>
            </a:lvl8pPr>
            <a:lvl9pPr indent="-228600" lvl="8" marL="4114800" algn="l">
              <a:lnSpc>
                <a:spcPct val="100000"/>
              </a:lnSpc>
              <a:spcBef>
                <a:spcPts val="500"/>
              </a:spcBef>
              <a:spcAft>
                <a:spcPts val="0"/>
              </a:spcAft>
              <a:buSzPts val="900"/>
              <a:buNone/>
              <a:defRPr sz="900"/>
            </a:lvl9pPr>
          </a:lstStyle>
          <a:p/>
        </p:txBody>
      </p:sp>
      <p:sp>
        <p:nvSpPr>
          <p:cNvPr id="147" name="Google Shape;147;p35"/>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8" name="Shape 148"/>
        <p:cNvGrpSpPr/>
        <p:nvPr/>
      </p:nvGrpSpPr>
      <p:grpSpPr>
        <a:xfrm>
          <a:off x="0" y="0"/>
          <a:ext cx="0" cy="0"/>
          <a:chOff x="0" y="0"/>
          <a:chExt cx="0" cy="0"/>
        </a:xfrm>
      </p:grpSpPr>
      <p:sp>
        <p:nvSpPr>
          <p:cNvPr id="149" name="Google Shape;149;p36"/>
          <p:cNvSpPr txBox="1"/>
          <p:nvPr>
            <p:ph type="title"/>
          </p:nvPr>
        </p:nvSpPr>
        <p:spPr>
          <a:xfrm>
            <a:off x="457200" y="205978"/>
            <a:ext cx="8229600" cy="857400"/>
          </a:xfrm>
          <a:prstGeom prst="rect">
            <a:avLst/>
          </a:prstGeom>
          <a:noFill/>
          <a:ln>
            <a:noFill/>
          </a:ln>
        </p:spPr>
        <p:txBody>
          <a:bodyPr anchorCtr="0" anchor="ctr" bIns="46800" lIns="90000" spcFirstLastPara="1" rIns="90000" wrap="square" tIns="468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0" name="Google Shape;150;p36"/>
          <p:cNvSpPr txBox="1"/>
          <p:nvPr>
            <p:ph idx="1" type="body"/>
          </p:nvPr>
        </p:nvSpPr>
        <p:spPr>
          <a:xfrm>
            <a:off x="457200" y="1151335"/>
            <a:ext cx="4040100" cy="4800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7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51" name="Google Shape;151;p36"/>
          <p:cNvSpPr txBox="1"/>
          <p:nvPr>
            <p:ph idx="2" type="body"/>
          </p:nvPr>
        </p:nvSpPr>
        <p:spPr>
          <a:xfrm>
            <a:off x="457200" y="1631156"/>
            <a:ext cx="4040100" cy="2963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400"/>
            </a:lvl1pPr>
            <a:lvl2pPr indent="-228600" lvl="1" marL="914400" algn="l">
              <a:lnSpc>
                <a:spcPct val="100000"/>
              </a:lnSpc>
              <a:spcBef>
                <a:spcPts val="700"/>
              </a:spcBef>
              <a:spcAft>
                <a:spcPts val="0"/>
              </a:spcAft>
              <a:buSzPts val="1400"/>
              <a:buNone/>
              <a:defRPr sz="2000"/>
            </a:lvl2pPr>
            <a:lvl3pPr indent="-228600" lvl="2" marL="1371600" algn="l">
              <a:lnSpc>
                <a:spcPct val="100000"/>
              </a:lnSpc>
              <a:spcBef>
                <a:spcPts val="600"/>
              </a:spcBef>
              <a:spcAft>
                <a:spcPts val="0"/>
              </a:spcAft>
              <a:buSzPts val="1400"/>
              <a:buNone/>
              <a:defRPr sz="1800"/>
            </a:lvl3pPr>
            <a:lvl4pPr indent="-228600" lvl="3" marL="1828800" algn="l">
              <a:lnSpc>
                <a:spcPct val="100000"/>
              </a:lnSpc>
              <a:spcBef>
                <a:spcPts val="500"/>
              </a:spcBef>
              <a:spcAft>
                <a:spcPts val="0"/>
              </a:spcAft>
              <a:buSzPts val="1400"/>
              <a:buNone/>
              <a:defRPr sz="1600"/>
            </a:lvl4pPr>
            <a:lvl5pPr indent="-228600" lvl="4" marL="2286000" algn="l">
              <a:lnSpc>
                <a:spcPct val="100000"/>
              </a:lnSpc>
              <a:spcBef>
                <a:spcPts val="500"/>
              </a:spcBef>
              <a:spcAft>
                <a:spcPts val="0"/>
              </a:spcAft>
              <a:buSzPts val="1400"/>
              <a:buNone/>
              <a:defRPr sz="1600"/>
            </a:lvl5pPr>
            <a:lvl6pPr indent="-228600" lvl="5" marL="2743200" algn="l">
              <a:lnSpc>
                <a:spcPct val="100000"/>
              </a:lnSpc>
              <a:spcBef>
                <a:spcPts val="500"/>
              </a:spcBef>
              <a:spcAft>
                <a:spcPts val="0"/>
              </a:spcAft>
              <a:buSzPts val="1400"/>
              <a:buNone/>
              <a:defRPr sz="1600"/>
            </a:lvl6pPr>
            <a:lvl7pPr indent="-228600" lvl="6" marL="3200400" algn="l">
              <a:lnSpc>
                <a:spcPct val="100000"/>
              </a:lnSpc>
              <a:spcBef>
                <a:spcPts val="500"/>
              </a:spcBef>
              <a:spcAft>
                <a:spcPts val="0"/>
              </a:spcAft>
              <a:buSzPts val="1400"/>
              <a:buNone/>
              <a:defRPr sz="1600"/>
            </a:lvl7pPr>
            <a:lvl8pPr indent="-228600" lvl="7" marL="3657600" algn="l">
              <a:lnSpc>
                <a:spcPct val="100000"/>
              </a:lnSpc>
              <a:spcBef>
                <a:spcPts val="500"/>
              </a:spcBef>
              <a:spcAft>
                <a:spcPts val="0"/>
              </a:spcAft>
              <a:buSzPts val="1400"/>
              <a:buNone/>
              <a:defRPr sz="1600"/>
            </a:lvl8pPr>
            <a:lvl9pPr indent="-228600" lvl="8" marL="4114800" algn="l">
              <a:lnSpc>
                <a:spcPct val="100000"/>
              </a:lnSpc>
              <a:spcBef>
                <a:spcPts val="500"/>
              </a:spcBef>
              <a:spcAft>
                <a:spcPts val="0"/>
              </a:spcAft>
              <a:buSzPts val="1400"/>
              <a:buNone/>
              <a:defRPr sz="1600"/>
            </a:lvl9pPr>
          </a:lstStyle>
          <a:p/>
        </p:txBody>
      </p:sp>
      <p:sp>
        <p:nvSpPr>
          <p:cNvPr id="152" name="Google Shape;152;p36"/>
          <p:cNvSpPr txBox="1"/>
          <p:nvPr>
            <p:ph idx="3" type="body"/>
          </p:nvPr>
        </p:nvSpPr>
        <p:spPr>
          <a:xfrm>
            <a:off x="4645025" y="1151335"/>
            <a:ext cx="4041900" cy="4800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400"/>
              <a:buNone/>
              <a:defRPr b="1" sz="2400"/>
            </a:lvl1pPr>
            <a:lvl2pPr indent="-228600" lvl="1" marL="914400" algn="l">
              <a:lnSpc>
                <a:spcPct val="100000"/>
              </a:lnSpc>
              <a:spcBef>
                <a:spcPts val="700"/>
              </a:spcBef>
              <a:spcAft>
                <a:spcPts val="0"/>
              </a:spcAft>
              <a:buSzPts val="2000"/>
              <a:buNone/>
              <a:defRPr b="1" sz="2000"/>
            </a:lvl2pPr>
            <a:lvl3pPr indent="-228600" lvl="2" marL="1371600" algn="l">
              <a:lnSpc>
                <a:spcPct val="100000"/>
              </a:lnSpc>
              <a:spcBef>
                <a:spcPts val="600"/>
              </a:spcBef>
              <a:spcAft>
                <a:spcPts val="0"/>
              </a:spcAft>
              <a:buSzPts val="1800"/>
              <a:buNone/>
              <a:defRPr b="1" sz="1800"/>
            </a:lvl3pPr>
            <a:lvl4pPr indent="-228600" lvl="3" marL="1828800" algn="l">
              <a:lnSpc>
                <a:spcPct val="100000"/>
              </a:lnSpc>
              <a:spcBef>
                <a:spcPts val="500"/>
              </a:spcBef>
              <a:spcAft>
                <a:spcPts val="0"/>
              </a:spcAft>
              <a:buSzPts val="1600"/>
              <a:buNone/>
              <a:defRPr b="1" sz="1600"/>
            </a:lvl4pPr>
            <a:lvl5pPr indent="-228600" lvl="4" marL="2286000" algn="l">
              <a:lnSpc>
                <a:spcPct val="100000"/>
              </a:lnSpc>
              <a:spcBef>
                <a:spcPts val="500"/>
              </a:spcBef>
              <a:spcAft>
                <a:spcPts val="0"/>
              </a:spcAft>
              <a:buSzPts val="1600"/>
              <a:buNone/>
              <a:defRPr b="1" sz="1600"/>
            </a:lvl5pPr>
            <a:lvl6pPr indent="-228600" lvl="5" marL="2743200" algn="l">
              <a:lnSpc>
                <a:spcPct val="100000"/>
              </a:lnSpc>
              <a:spcBef>
                <a:spcPts val="500"/>
              </a:spcBef>
              <a:spcAft>
                <a:spcPts val="0"/>
              </a:spcAft>
              <a:buSzPts val="1600"/>
              <a:buNone/>
              <a:defRPr b="1" sz="1600"/>
            </a:lvl6pPr>
            <a:lvl7pPr indent="-228600" lvl="6" marL="3200400" algn="l">
              <a:lnSpc>
                <a:spcPct val="100000"/>
              </a:lnSpc>
              <a:spcBef>
                <a:spcPts val="500"/>
              </a:spcBef>
              <a:spcAft>
                <a:spcPts val="0"/>
              </a:spcAft>
              <a:buSzPts val="1600"/>
              <a:buNone/>
              <a:defRPr b="1" sz="1600"/>
            </a:lvl7pPr>
            <a:lvl8pPr indent="-228600" lvl="7" marL="3657600" algn="l">
              <a:lnSpc>
                <a:spcPct val="100000"/>
              </a:lnSpc>
              <a:spcBef>
                <a:spcPts val="500"/>
              </a:spcBef>
              <a:spcAft>
                <a:spcPts val="0"/>
              </a:spcAft>
              <a:buSzPts val="1600"/>
              <a:buNone/>
              <a:defRPr b="1" sz="1600"/>
            </a:lvl8pPr>
            <a:lvl9pPr indent="-228600" lvl="8" marL="4114800" algn="l">
              <a:lnSpc>
                <a:spcPct val="100000"/>
              </a:lnSpc>
              <a:spcBef>
                <a:spcPts val="500"/>
              </a:spcBef>
              <a:spcAft>
                <a:spcPts val="0"/>
              </a:spcAft>
              <a:buSzPts val="1600"/>
              <a:buNone/>
              <a:defRPr b="1" sz="1600"/>
            </a:lvl9pPr>
          </a:lstStyle>
          <a:p/>
        </p:txBody>
      </p:sp>
      <p:sp>
        <p:nvSpPr>
          <p:cNvPr id="153" name="Google Shape;153;p36"/>
          <p:cNvSpPr txBox="1"/>
          <p:nvPr>
            <p:ph idx="4" type="body"/>
          </p:nvPr>
        </p:nvSpPr>
        <p:spPr>
          <a:xfrm>
            <a:off x="4645025" y="1631156"/>
            <a:ext cx="4041900" cy="2963400"/>
          </a:xfrm>
          <a:prstGeom prst="rect">
            <a:avLst/>
          </a:prstGeom>
          <a:noFill/>
          <a:ln>
            <a:noFill/>
          </a:ln>
        </p:spPr>
        <p:txBody>
          <a:bodyPr anchorCtr="0" anchor="t" bIns="46800" lIns="90000" spcFirstLastPara="1" rIns="90000" wrap="square" tIns="46800">
            <a:noAutofit/>
          </a:bodyPr>
          <a:lstStyle>
            <a:lvl1pPr indent="-228600" lvl="0" marL="457200" algn="l">
              <a:lnSpc>
                <a:spcPct val="100000"/>
              </a:lnSpc>
              <a:spcBef>
                <a:spcPts val="800"/>
              </a:spcBef>
              <a:spcAft>
                <a:spcPts val="0"/>
              </a:spcAft>
              <a:buSzPts val="1400"/>
              <a:buNone/>
              <a:defRPr sz="2400"/>
            </a:lvl1pPr>
            <a:lvl2pPr indent="-228600" lvl="1" marL="914400" algn="l">
              <a:lnSpc>
                <a:spcPct val="100000"/>
              </a:lnSpc>
              <a:spcBef>
                <a:spcPts val="700"/>
              </a:spcBef>
              <a:spcAft>
                <a:spcPts val="0"/>
              </a:spcAft>
              <a:buSzPts val="1400"/>
              <a:buNone/>
              <a:defRPr sz="2000"/>
            </a:lvl2pPr>
            <a:lvl3pPr indent="-228600" lvl="2" marL="1371600" algn="l">
              <a:lnSpc>
                <a:spcPct val="100000"/>
              </a:lnSpc>
              <a:spcBef>
                <a:spcPts val="600"/>
              </a:spcBef>
              <a:spcAft>
                <a:spcPts val="0"/>
              </a:spcAft>
              <a:buSzPts val="1400"/>
              <a:buNone/>
              <a:defRPr sz="1800"/>
            </a:lvl3pPr>
            <a:lvl4pPr indent="-228600" lvl="3" marL="1828800" algn="l">
              <a:lnSpc>
                <a:spcPct val="100000"/>
              </a:lnSpc>
              <a:spcBef>
                <a:spcPts val="500"/>
              </a:spcBef>
              <a:spcAft>
                <a:spcPts val="0"/>
              </a:spcAft>
              <a:buSzPts val="1400"/>
              <a:buNone/>
              <a:defRPr sz="1600"/>
            </a:lvl4pPr>
            <a:lvl5pPr indent="-228600" lvl="4" marL="2286000" algn="l">
              <a:lnSpc>
                <a:spcPct val="100000"/>
              </a:lnSpc>
              <a:spcBef>
                <a:spcPts val="500"/>
              </a:spcBef>
              <a:spcAft>
                <a:spcPts val="0"/>
              </a:spcAft>
              <a:buSzPts val="1400"/>
              <a:buNone/>
              <a:defRPr sz="1600"/>
            </a:lvl5pPr>
            <a:lvl6pPr indent="-228600" lvl="5" marL="2743200" algn="l">
              <a:lnSpc>
                <a:spcPct val="100000"/>
              </a:lnSpc>
              <a:spcBef>
                <a:spcPts val="500"/>
              </a:spcBef>
              <a:spcAft>
                <a:spcPts val="0"/>
              </a:spcAft>
              <a:buSzPts val="1400"/>
              <a:buNone/>
              <a:defRPr sz="1600"/>
            </a:lvl6pPr>
            <a:lvl7pPr indent="-228600" lvl="6" marL="3200400" algn="l">
              <a:lnSpc>
                <a:spcPct val="100000"/>
              </a:lnSpc>
              <a:spcBef>
                <a:spcPts val="500"/>
              </a:spcBef>
              <a:spcAft>
                <a:spcPts val="0"/>
              </a:spcAft>
              <a:buSzPts val="1400"/>
              <a:buNone/>
              <a:defRPr sz="1600"/>
            </a:lvl7pPr>
            <a:lvl8pPr indent="-228600" lvl="7" marL="3657600" algn="l">
              <a:lnSpc>
                <a:spcPct val="100000"/>
              </a:lnSpc>
              <a:spcBef>
                <a:spcPts val="500"/>
              </a:spcBef>
              <a:spcAft>
                <a:spcPts val="0"/>
              </a:spcAft>
              <a:buSzPts val="1400"/>
              <a:buNone/>
              <a:defRPr sz="1600"/>
            </a:lvl8pPr>
            <a:lvl9pPr indent="-228600" lvl="8" marL="4114800" algn="l">
              <a:lnSpc>
                <a:spcPct val="100000"/>
              </a:lnSpc>
              <a:spcBef>
                <a:spcPts val="500"/>
              </a:spcBef>
              <a:spcAft>
                <a:spcPts val="0"/>
              </a:spcAft>
              <a:buSzPts val="1400"/>
              <a:buNone/>
              <a:defRPr sz="1600"/>
            </a:lvl9pPr>
          </a:lstStyle>
          <a:p/>
        </p:txBody>
      </p:sp>
      <p:sp>
        <p:nvSpPr>
          <p:cNvPr id="154" name="Google Shape;154;p36"/>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5" name="Shape 155"/>
        <p:cNvGrpSpPr/>
        <p:nvPr/>
      </p:nvGrpSpPr>
      <p:grpSpPr>
        <a:xfrm>
          <a:off x="0" y="0"/>
          <a:ext cx="0" cy="0"/>
          <a:chOff x="0" y="0"/>
          <a:chExt cx="0" cy="0"/>
        </a:xfrm>
      </p:grpSpPr>
      <p:sp>
        <p:nvSpPr>
          <p:cNvPr id="156" name="Google Shape;156;p37"/>
          <p:cNvSpPr txBox="1"/>
          <p:nvPr>
            <p:ph type="title"/>
          </p:nvPr>
        </p:nvSpPr>
        <p:spPr>
          <a:xfrm>
            <a:off x="722313" y="3305175"/>
            <a:ext cx="7772400" cy="1021500"/>
          </a:xfrm>
          <a:prstGeom prst="rect">
            <a:avLst/>
          </a:prstGeom>
          <a:noFill/>
          <a:ln>
            <a:noFill/>
          </a:ln>
        </p:spPr>
        <p:txBody>
          <a:bodyPr anchorCtr="0" anchor="t" bIns="46800" lIns="90000" spcFirstLastPara="1" rIns="90000" wrap="square" tIns="468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7" name="Google Shape;157;p37"/>
          <p:cNvSpPr txBox="1"/>
          <p:nvPr>
            <p:ph idx="1" type="body"/>
          </p:nvPr>
        </p:nvSpPr>
        <p:spPr>
          <a:xfrm>
            <a:off x="722313" y="2180035"/>
            <a:ext cx="7772400" cy="1125300"/>
          </a:xfrm>
          <a:prstGeom prst="rect">
            <a:avLst/>
          </a:prstGeom>
          <a:noFill/>
          <a:ln>
            <a:noFill/>
          </a:ln>
        </p:spPr>
        <p:txBody>
          <a:bodyPr anchorCtr="0" anchor="b" bIns="46800" lIns="90000" spcFirstLastPara="1" rIns="90000" wrap="square" tIns="46800">
            <a:noAutofit/>
          </a:bodyPr>
          <a:lstStyle>
            <a:lvl1pPr indent="-228600" lvl="0" marL="457200" algn="l">
              <a:lnSpc>
                <a:spcPct val="100000"/>
              </a:lnSpc>
              <a:spcBef>
                <a:spcPts val="800"/>
              </a:spcBef>
              <a:spcAft>
                <a:spcPts val="0"/>
              </a:spcAft>
              <a:buSzPts val="2000"/>
              <a:buNone/>
              <a:defRPr sz="2000"/>
            </a:lvl1pPr>
            <a:lvl2pPr indent="-228600" lvl="1" marL="914400" algn="l">
              <a:lnSpc>
                <a:spcPct val="100000"/>
              </a:lnSpc>
              <a:spcBef>
                <a:spcPts val="700"/>
              </a:spcBef>
              <a:spcAft>
                <a:spcPts val="0"/>
              </a:spcAft>
              <a:buSzPts val="1800"/>
              <a:buNone/>
              <a:defRPr sz="1800"/>
            </a:lvl2pPr>
            <a:lvl3pPr indent="-228600" lvl="2" marL="1371600" algn="l">
              <a:lnSpc>
                <a:spcPct val="100000"/>
              </a:lnSpc>
              <a:spcBef>
                <a:spcPts val="600"/>
              </a:spcBef>
              <a:spcAft>
                <a:spcPts val="0"/>
              </a:spcAft>
              <a:buSzPts val="1600"/>
              <a:buNone/>
              <a:defRPr sz="1600"/>
            </a:lvl3pPr>
            <a:lvl4pPr indent="-228600" lvl="3" marL="1828800" algn="l">
              <a:lnSpc>
                <a:spcPct val="100000"/>
              </a:lnSpc>
              <a:spcBef>
                <a:spcPts val="500"/>
              </a:spcBef>
              <a:spcAft>
                <a:spcPts val="0"/>
              </a:spcAft>
              <a:buSzPts val="1400"/>
              <a:buNone/>
              <a:defRPr sz="1400"/>
            </a:lvl4pPr>
            <a:lvl5pPr indent="-228600" lvl="4" marL="2286000" algn="l">
              <a:lnSpc>
                <a:spcPct val="100000"/>
              </a:lnSpc>
              <a:spcBef>
                <a:spcPts val="500"/>
              </a:spcBef>
              <a:spcAft>
                <a:spcPts val="0"/>
              </a:spcAft>
              <a:buSzPts val="1400"/>
              <a:buNone/>
              <a:defRPr sz="1400"/>
            </a:lvl5pPr>
            <a:lvl6pPr indent="-228600" lvl="5" marL="2743200" algn="l">
              <a:lnSpc>
                <a:spcPct val="100000"/>
              </a:lnSpc>
              <a:spcBef>
                <a:spcPts val="500"/>
              </a:spcBef>
              <a:spcAft>
                <a:spcPts val="0"/>
              </a:spcAft>
              <a:buSzPts val="1400"/>
              <a:buNone/>
              <a:defRPr sz="1400"/>
            </a:lvl6pPr>
            <a:lvl7pPr indent="-228600" lvl="6" marL="3200400" algn="l">
              <a:lnSpc>
                <a:spcPct val="100000"/>
              </a:lnSpc>
              <a:spcBef>
                <a:spcPts val="500"/>
              </a:spcBef>
              <a:spcAft>
                <a:spcPts val="0"/>
              </a:spcAft>
              <a:buSzPts val="1400"/>
              <a:buNone/>
              <a:defRPr sz="1400"/>
            </a:lvl7pPr>
            <a:lvl8pPr indent="-228600" lvl="7" marL="3657600" algn="l">
              <a:lnSpc>
                <a:spcPct val="100000"/>
              </a:lnSpc>
              <a:spcBef>
                <a:spcPts val="500"/>
              </a:spcBef>
              <a:spcAft>
                <a:spcPts val="0"/>
              </a:spcAft>
              <a:buSzPts val="1400"/>
              <a:buNone/>
              <a:defRPr sz="1400"/>
            </a:lvl8pPr>
            <a:lvl9pPr indent="-228600" lvl="8" marL="4114800" algn="l">
              <a:lnSpc>
                <a:spcPct val="100000"/>
              </a:lnSpc>
              <a:spcBef>
                <a:spcPts val="500"/>
              </a:spcBef>
              <a:spcAft>
                <a:spcPts val="0"/>
              </a:spcAft>
              <a:buSzPts val="1400"/>
              <a:buNone/>
              <a:defRPr sz="1400"/>
            </a:lvl9pPr>
          </a:lstStyle>
          <a:p/>
        </p:txBody>
      </p:sp>
      <p:sp>
        <p:nvSpPr>
          <p:cNvPr id="158" name="Google Shape;158;p37"/>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9" name="Shape 159"/>
        <p:cNvGrpSpPr/>
        <p:nvPr/>
      </p:nvGrpSpPr>
      <p:grpSpPr>
        <a:xfrm>
          <a:off x="0" y="0"/>
          <a:ext cx="0" cy="0"/>
          <a:chOff x="0" y="0"/>
          <a:chExt cx="0" cy="0"/>
        </a:xfrm>
      </p:grpSpPr>
      <p:sp>
        <p:nvSpPr>
          <p:cNvPr id="160" name="Google Shape;160;p38"/>
          <p:cNvSpPr txBox="1"/>
          <p:nvPr>
            <p:ph type="title"/>
          </p:nvPr>
        </p:nvSpPr>
        <p:spPr>
          <a:xfrm>
            <a:off x="685800" y="457200"/>
            <a:ext cx="7769100" cy="854700"/>
          </a:xfrm>
          <a:prstGeom prst="rect">
            <a:avLst/>
          </a:prstGeom>
          <a:noFill/>
          <a:ln>
            <a:noFill/>
          </a:ln>
        </p:spPr>
        <p:txBody>
          <a:bodyPr anchorCtr="0" anchor="ctr" bIns="46800" lIns="90000" spcFirstLastPara="1" rIns="90000" wrap="square" tIns="468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 name="Google Shape;161;p38"/>
          <p:cNvSpPr txBox="1"/>
          <p:nvPr>
            <p:ph idx="10" type="dt"/>
          </p:nvPr>
        </p:nvSpPr>
        <p:spPr>
          <a:xfrm>
            <a:off x="685800" y="4686300"/>
            <a:ext cx="1901700" cy="344100"/>
          </a:xfrm>
          <a:prstGeom prst="rect">
            <a:avLst/>
          </a:prstGeom>
          <a:noFill/>
          <a:ln>
            <a:noFill/>
          </a:ln>
        </p:spPr>
        <p:txBody>
          <a:bodyPr anchorCtr="0" anchor="t" bIns="46800" lIns="90000" spcFirstLastPara="1" rIns="90000" wrap="square" tIns="468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38"/>
          <p:cNvSpPr txBox="1"/>
          <p:nvPr>
            <p:ph idx="11" type="ftr"/>
          </p:nvPr>
        </p:nvSpPr>
        <p:spPr>
          <a:xfrm>
            <a:off x="3124200" y="4686300"/>
            <a:ext cx="2892300" cy="344100"/>
          </a:xfrm>
          <a:prstGeom prst="rect">
            <a:avLst/>
          </a:prstGeom>
          <a:noFill/>
          <a:ln>
            <a:noFill/>
          </a:ln>
        </p:spPr>
        <p:txBody>
          <a:bodyPr anchorCtr="0" anchor="t" bIns="46800" lIns="90000" spcFirstLastPara="1" rIns="90000" wrap="square" tIns="468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p38"/>
          <p:cNvSpPr txBox="1"/>
          <p:nvPr>
            <p:ph idx="12" type="sldNum"/>
          </p:nvPr>
        </p:nvSpPr>
        <p:spPr>
          <a:xfrm>
            <a:off x="6553200" y="4686300"/>
            <a:ext cx="19017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solidFill>
                <a:srgbClr val="FFFFFF"/>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sp>
        <p:nvSpPr>
          <p:cNvPr id="169" name="Google Shape;169;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0" name="Google Shape;170;p40"/>
          <p:cNvSpPr txBox="1"/>
          <p:nvPr>
            <p:ph idx="1" type="subTitle"/>
          </p:nvPr>
        </p:nvSpPr>
        <p:spPr>
          <a:xfrm>
            <a:off x="311700" y="2834125"/>
            <a:ext cx="8520600" cy="792600"/>
          </a:xfrm>
          <a:prstGeom prst="rect">
            <a:avLst/>
          </a:prstGeom>
          <a:solidFill>
            <a:srgbClr val="C9DAF8"/>
          </a:solidFill>
        </p:spPr>
        <p:txBody>
          <a:bodyPr anchorCtr="0" anchor="t" bIns="91425" lIns="91425" spcFirstLastPara="1" rIns="91425" wrap="square" tIns="91425">
            <a:normAutofit/>
          </a:bodyPr>
          <a:lstStyle>
            <a:lvl1pPr lvl="0"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1pPr>
            <a:lvl2pPr lvl="1"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2pPr>
            <a:lvl3pPr lvl="2"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3pPr>
            <a:lvl4pPr lvl="3"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4pPr>
            <a:lvl5pPr lvl="4"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5pPr>
            <a:lvl6pPr lvl="5"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6pPr>
            <a:lvl7pPr lvl="6"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7pPr>
            <a:lvl8pPr lvl="7"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8pPr>
            <a:lvl9pPr lvl="8" algn="ctr">
              <a:lnSpc>
                <a:spcPct val="100000"/>
              </a:lnSpc>
              <a:spcBef>
                <a:spcPts val="0"/>
              </a:spcBef>
              <a:spcAft>
                <a:spcPts val="0"/>
              </a:spcAft>
              <a:buClr>
                <a:srgbClr val="000000"/>
              </a:buClr>
              <a:buSzPts val="2800"/>
              <a:buFont typeface="Calibri"/>
              <a:buNone/>
              <a:defRPr sz="2800">
                <a:solidFill>
                  <a:srgbClr val="000000"/>
                </a:solidFill>
                <a:latin typeface="Calibri"/>
                <a:ea typeface="Calibri"/>
                <a:cs typeface="Calibri"/>
                <a:sym typeface="Calibri"/>
              </a:defRPr>
            </a:lvl9pPr>
          </a:lstStyle>
          <a:p/>
        </p:txBody>
      </p:sp>
      <p:sp>
        <p:nvSpPr>
          <p:cNvPr id="171" name="Google Shape;17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2" name="Shape 172"/>
        <p:cNvGrpSpPr/>
        <p:nvPr/>
      </p:nvGrpSpPr>
      <p:grpSpPr>
        <a:xfrm>
          <a:off x="0" y="0"/>
          <a:ext cx="0" cy="0"/>
          <a:chOff x="0" y="0"/>
          <a:chExt cx="0" cy="0"/>
        </a:xfrm>
      </p:grpSpPr>
      <p:sp>
        <p:nvSpPr>
          <p:cNvPr id="173" name="Google Shape;173;p41"/>
          <p:cNvSpPr txBox="1"/>
          <p:nvPr>
            <p:ph type="title"/>
          </p:nvPr>
        </p:nvSpPr>
        <p:spPr>
          <a:xfrm>
            <a:off x="104950" y="102150"/>
            <a:ext cx="8916300" cy="612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4" name="Google Shape;174;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lide" type="tx">
  <p:cSld name="TITLE_AND_BODY">
    <p:spTree>
      <p:nvGrpSpPr>
        <p:cNvPr id="175" name="Shape 175"/>
        <p:cNvGrpSpPr/>
        <p:nvPr/>
      </p:nvGrpSpPr>
      <p:grpSpPr>
        <a:xfrm>
          <a:off x="0" y="0"/>
          <a:ext cx="0" cy="0"/>
          <a:chOff x="0" y="0"/>
          <a:chExt cx="0" cy="0"/>
        </a:xfrm>
      </p:grpSpPr>
      <p:sp>
        <p:nvSpPr>
          <p:cNvPr id="176" name="Google Shape;176;p42"/>
          <p:cNvSpPr txBox="1"/>
          <p:nvPr>
            <p:ph type="title"/>
          </p:nvPr>
        </p:nvSpPr>
        <p:spPr>
          <a:xfrm>
            <a:off x="123750" y="106700"/>
            <a:ext cx="8897400" cy="608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7" name="Google Shape;177;p42"/>
          <p:cNvSpPr txBox="1"/>
          <p:nvPr>
            <p:ph idx="1" type="body"/>
          </p:nvPr>
        </p:nvSpPr>
        <p:spPr>
          <a:xfrm>
            <a:off x="123750" y="785975"/>
            <a:ext cx="8897400" cy="4233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78" name="Google Shape;17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Slide">
  <p:cSld name="TITLE_AND_BODY_1">
    <p:spTree>
      <p:nvGrpSpPr>
        <p:cNvPr id="179" name="Shape 179"/>
        <p:cNvGrpSpPr/>
        <p:nvPr/>
      </p:nvGrpSpPr>
      <p:grpSpPr>
        <a:xfrm>
          <a:off x="0" y="0"/>
          <a:ext cx="0" cy="0"/>
          <a:chOff x="0" y="0"/>
          <a:chExt cx="0" cy="0"/>
        </a:xfrm>
      </p:grpSpPr>
      <p:sp>
        <p:nvSpPr>
          <p:cNvPr id="180" name="Google Shape;180;p43"/>
          <p:cNvSpPr txBox="1"/>
          <p:nvPr>
            <p:ph type="title"/>
          </p:nvPr>
        </p:nvSpPr>
        <p:spPr>
          <a:xfrm>
            <a:off x="123750" y="106700"/>
            <a:ext cx="8897400" cy="608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 name="Google Shape;181;p43"/>
          <p:cNvSpPr txBox="1"/>
          <p:nvPr>
            <p:ph idx="1" type="body"/>
          </p:nvPr>
        </p:nvSpPr>
        <p:spPr>
          <a:xfrm>
            <a:off x="123750" y="785975"/>
            <a:ext cx="8897400" cy="4233000"/>
          </a:xfrm>
          <a:prstGeom prst="rect">
            <a:avLst/>
          </a:prstGeom>
          <a:solidFill>
            <a:srgbClr val="D9EAD3"/>
          </a:solidFill>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2" name="Google Shape;18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3" name="Shape 183"/>
        <p:cNvGrpSpPr/>
        <p:nvPr/>
      </p:nvGrpSpPr>
      <p:grpSpPr>
        <a:xfrm>
          <a:off x="0" y="0"/>
          <a:ext cx="0" cy="0"/>
          <a:chOff x="0" y="0"/>
          <a:chExt cx="0" cy="0"/>
        </a:xfrm>
      </p:grpSpPr>
      <p:sp>
        <p:nvSpPr>
          <p:cNvPr id="184" name="Google Shape;184;p44"/>
          <p:cNvSpPr txBox="1"/>
          <p:nvPr>
            <p:ph type="title"/>
          </p:nvPr>
        </p:nvSpPr>
        <p:spPr>
          <a:xfrm>
            <a:off x="123750" y="106700"/>
            <a:ext cx="8897400" cy="608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44"/>
          <p:cNvSpPr txBox="1"/>
          <p:nvPr>
            <p:ph idx="1" type="body"/>
          </p:nvPr>
        </p:nvSpPr>
        <p:spPr>
          <a:xfrm>
            <a:off x="123750" y="776575"/>
            <a:ext cx="4390800" cy="4195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6" name="Google Shape;186;p44"/>
          <p:cNvSpPr txBox="1"/>
          <p:nvPr>
            <p:ph idx="2" type="body"/>
          </p:nvPr>
        </p:nvSpPr>
        <p:spPr>
          <a:xfrm>
            <a:off x="4623825" y="776575"/>
            <a:ext cx="4390800" cy="4195500"/>
          </a:xfrm>
          <a:prstGeom prst="rect">
            <a:avLst/>
          </a:prstGeom>
          <a:solidFill>
            <a:srgbClr val="D9EAD3"/>
          </a:solidFill>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87" name="Google Shape;18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p:cSld name="TITLE_AND_TWO_COLUMNS_1">
    <p:spTree>
      <p:nvGrpSpPr>
        <p:cNvPr id="188" name="Shape 188"/>
        <p:cNvGrpSpPr/>
        <p:nvPr/>
      </p:nvGrpSpPr>
      <p:grpSpPr>
        <a:xfrm>
          <a:off x="0" y="0"/>
          <a:ext cx="0" cy="0"/>
          <a:chOff x="0" y="0"/>
          <a:chExt cx="0" cy="0"/>
        </a:xfrm>
      </p:grpSpPr>
      <p:sp>
        <p:nvSpPr>
          <p:cNvPr id="189" name="Google Shape;189;p45"/>
          <p:cNvSpPr txBox="1"/>
          <p:nvPr>
            <p:ph type="title"/>
          </p:nvPr>
        </p:nvSpPr>
        <p:spPr>
          <a:xfrm>
            <a:off x="123750" y="106700"/>
            <a:ext cx="8897400" cy="6081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0" name="Google Shape;190;p45"/>
          <p:cNvSpPr txBox="1"/>
          <p:nvPr>
            <p:ph idx="1" type="body"/>
          </p:nvPr>
        </p:nvSpPr>
        <p:spPr>
          <a:xfrm>
            <a:off x="123750" y="776575"/>
            <a:ext cx="4390800" cy="4195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1" name="Google Shape;19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pic>
        <p:nvPicPr>
          <p:cNvPr id="192" name="Google Shape;192;p45"/>
          <p:cNvPicPr preferRelativeResize="0"/>
          <p:nvPr/>
        </p:nvPicPr>
        <p:blipFill>
          <a:blip r:embed="rId2">
            <a:alphaModFix/>
          </a:blip>
          <a:stretch>
            <a:fillRect/>
          </a:stretch>
        </p:blipFill>
        <p:spPr>
          <a:xfrm>
            <a:off x="4630650" y="1491825"/>
            <a:ext cx="4337850" cy="245431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3.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lvl1pPr lvl="0"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1pPr>
            <a:lvl2pPr lvl="1"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2pPr>
            <a:lvl3pPr lvl="2"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3pPr>
            <a:lvl4pPr lvl="3"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4pPr>
            <a:lvl5pPr lvl="4"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5pPr>
            <a:lvl6pPr lvl="5"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6pPr>
            <a:lvl7pPr lvl="6"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7pPr>
            <a:lvl8pPr lvl="7"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8pPr>
            <a:lvl9pPr lvl="8"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9pPr>
          </a:lstStyle>
          <a:p/>
        </p:txBody>
      </p:sp>
      <p:sp>
        <p:nvSpPr>
          <p:cNvPr id="52" name="Google Shape;52;p13"/>
          <p:cNvSpPr txBox="1"/>
          <p:nvPr>
            <p:ph idx="1" type="body"/>
          </p:nvPr>
        </p:nvSpPr>
        <p:spPr>
          <a:xfrm>
            <a:off x="685800" y="1485900"/>
            <a:ext cx="7719900" cy="3046800"/>
          </a:xfrm>
          <a:prstGeom prst="rect">
            <a:avLst/>
          </a:prstGeom>
          <a:noFill/>
          <a:ln>
            <a:noFill/>
          </a:ln>
        </p:spPr>
        <p:txBody>
          <a:bodyPr anchorCtr="0" anchor="t" bIns="46800" lIns="90000" spcFirstLastPara="1" rIns="90000" wrap="square" tIns="46800">
            <a:noAutofit/>
          </a:bodyPr>
          <a:lstStyle>
            <a:lvl1pPr indent="-228600" lvl="0" marL="457200" marR="0" algn="l">
              <a:lnSpc>
                <a:spcPct val="100000"/>
              </a:lnSpc>
              <a:spcBef>
                <a:spcPts val="800"/>
              </a:spcBef>
              <a:spcAft>
                <a:spcPts val="0"/>
              </a:spcAft>
              <a:buClr>
                <a:srgbClr val="000000"/>
              </a:buClr>
              <a:buSzPts val="1400"/>
              <a:buFont typeface="Arial"/>
              <a:buNone/>
              <a:defRPr b="0" i="0" sz="3200" u="none" cap="none" strike="noStrike">
                <a:solidFill>
                  <a:srgbClr val="000000"/>
                </a:solidFill>
                <a:latin typeface="Times New Roman"/>
                <a:ea typeface="Times New Roman"/>
                <a:cs typeface="Times New Roman"/>
                <a:sym typeface="Times New Roman"/>
              </a:defRPr>
            </a:lvl1pPr>
            <a:lvl2pPr indent="-228600" lvl="1" marL="914400" marR="0" algn="l">
              <a:lnSpc>
                <a:spcPct val="100000"/>
              </a:lnSpc>
              <a:spcBef>
                <a:spcPts val="700"/>
              </a:spcBef>
              <a:spcAft>
                <a:spcPts val="0"/>
              </a:spcAft>
              <a:buClr>
                <a:srgbClr val="000000"/>
              </a:buClr>
              <a:buSzPts val="1400"/>
              <a:buFont typeface="Arial"/>
              <a:buNone/>
              <a:defRPr b="0" i="0" sz="2800" u="none" cap="none" strike="noStrike">
                <a:solidFill>
                  <a:srgbClr val="000000"/>
                </a:solidFill>
                <a:latin typeface="Times New Roman"/>
                <a:ea typeface="Times New Roman"/>
                <a:cs typeface="Times New Roman"/>
                <a:sym typeface="Times New Roman"/>
              </a:defRPr>
            </a:lvl2pPr>
            <a:lvl3pPr indent="-228600" lvl="2" marL="1371600" marR="0" algn="l">
              <a:lnSpc>
                <a:spcPct val="100000"/>
              </a:lnSpc>
              <a:spcBef>
                <a:spcPts val="60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indent="-228600" lvl="3" marL="18288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4pPr>
            <a:lvl5pPr indent="-228600" lvl="4" marL="22860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5pPr>
            <a:lvl6pPr indent="-228600" lvl="5" marL="27432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6pPr>
            <a:lvl7pPr indent="-228600" lvl="6" marL="32004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7pPr>
            <a:lvl8pPr indent="-228600" lvl="7" marL="36576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8pPr>
            <a:lvl9pPr indent="-228600" lvl="8" marL="41148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9pPr>
          </a:lstStyle>
          <a:p/>
        </p:txBody>
      </p:sp>
      <p:sp>
        <p:nvSpPr>
          <p:cNvPr id="53" name="Google Shape;53;p13"/>
          <p:cNvSpPr txBox="1"/>
          <p:nvPr/>
        </p:nvSpPr>
        <p:spPr>
          <a:xfrm>
            <a:off x="685800" y="4686300"/>
            <a:ext cx="1859100" cy="34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54" name="Google Shape;54;p13"/>
          <p:cNvSpPr txBox="1"/>
          <p:nvPr/>
        </p:nvSpPr>
        <p:spPr>
          <a:xfrm>
            <a:off x="3124200" y="4686300"/>
            <a:ext cx="2849700" cy="34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imes New Roman"/>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55" name="Google Shape;55;p13"/>
          <p:cNvSpPr txBox="1"/>
          <p:nvPr>
            <p:ph idx="12" type="sldNum"/>
          </p:nvPr>
        </p:nvSpPr>
        <p:spPr>
          <a:xfrm>
            <a:off x="6553200" y="4686300"/>
            <a:ext cx="18525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6" name="Shape 106"/>
        <p:cNvGrpSpPr/>
        <p:nvPr/>
      </p:nvGrpSpPr>
      <p:grpSpPr>
        <a:xfrm>
          <a:off x="0" y="0"/>
          <a:ext cx="0" cy="0"/>
          <a:chOff x="0" y="0"/>
          <a:chExt cx="0" cy="0"/>
        </a:xfrm>
      </p:grpSpPr>
      <p:sp>
        <p:nvSpPr>
          <p:cNvPr id="107" name="Google Shape;107;p26"/>
          <p:cNvSpPr txBox="1"/>
          <p:nvPr>
            <p:ph type="title"/>
          </p:nvPr>
        </p:nvSpPr>
        <p:spPr>
          <a:xfrm>
            <a:off x="685800" y="457200"/>
            <a:ext cx="7724700" cy="821400"/>
          </a:xfrm>
          <a:prstGeom prst="rect">
            <a:avLst/>
          </a:prstGeom>
          <a:noFill/>
          <a:ln>
            <a:noFill/>
          </a:ln>
        </p:spPr>
        <p:txBody>
          <a:bodyPr anchorCtr="0" anchor="ctr" bIns="46800" lIns="90000" spcFirstLastPara="1" rIns="90000" wrap="square" tIns="46800">
            <a:noAutofit/>
          </a:bodyPr>
          <a:lstStyle>
            <a:lvl1pPr lvl="0"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1pPr>
            <a:lvl2pPr lvl="1"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2pPr>
            <a:lvl3pPr lvl="2"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3pPr>
            <a:lvl4pPr lvl="3"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4pPr>
            <a:lvl5pPr lvl="4"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5pPr>
            <a:lvl6pPr lvl="5"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6pPr>
            <a:lvl7pPr lvl="6"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7pPr>
            <a:lvl8pPr lvl="7"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8pPr>
            <a:lvl9pPr lvl="8" marR="0" algn="ctr">
              <a:lnSpc>
                <a:spcPct val="100000"/>
              </a:lnSpc>
              <a:spcBef>
                <a:spcPts val="0"/>
              </a:spcBef>
              <a:spcAft>
                <a:spcPts val="0"/>
              </a:spcAft>
              <a:buClr>
                <a:srgbClr val="000000"/>
              </a:buClr>
              <a:buSzPts val="1400"/>
              <a:buFont typeface="Arial"/>
              <a:buNone/>
              <a:defRPr b="0" i="0" sz="4400" u="none" cap="none" strike="noStrike">
                <a:solidFill>
                  <a:srgbClr val="000000"/>
                </a:solidFill>
                <a:latin typeface="Times New Roman"/>
                <a:ea typeface="Times New Roman"/>
                <a:cs typeface="Times New Roman"/>
                <a:sym typeface="Times New Roman"/>
              </a:defRPr>
            </a:lvl9pPr>
          </a:lstStyle>
          <a:p/>
        </p:txBody>
      </p:sp>
      <p:sp>
        <p:nvSpPr>
          <p:cNvPr id="108" name="Google Shape;108;p26"/>
          <p:cNvSpPr txBox="1"/>
          <p:nvPr>
            <p:ph idx="1" type="body"/>
          </p:nvPr>
        </p:nvSpPr>
        <p:spPr>
          <a:xfrm>
            <a:off x="685800" y="1485900"/>
            <a:ext cx="7724700" cy="3050400"/>
          </a:xfrm>
          <a:prstGeom prst="rect">
            <a:avLst/>
          </a:prstGeom>
          <a:noFill/>
          <a:ln>
            <a:noFill/>
          </a:ln>
        </p:spPr>
        <p:txBody>
          <a:bodyPr anchorCtr="0" anchor="t" bIns="46800" lIns="90000" spcFirstLastPara="1" rIns="90000" wrap="square" tIns="46800">
            <a:noAutofit/>
          </a:bodyPr>
          <a:lstStyle>
            <a:lvl1pPr indent="-228600" lvl="0" marL="457200" marR="0" algn="l">
              <a:lnSpc>
                <a:spcPct val="100000"/>
              </a:lnSpc>
              <a:spcBef>
                <a:spcPts val="800"/>
              </a:spcBef>
              <a:spcAft>
                <a:spcPts val="0"/>
              </a:spcAft>
              <a:buClr>
                <a:srgbClr val="000000"/>
              </a:buClr>
              <a:buSzPts val="1400"/>
              <a:buFont typeface="Arial"/>
              <a:buNone/>
              <a:defRPr b="0" i="0" sz="3200" u="none" cap="none" strike="noStrike">
                <a:solidFill>
                  <a:srgbClr val="000000"/>
                </a:solidFill>
                <a:latin typeface="Times New Roman"/>
                <a:ea typeface="Times New Roman"/>
                <a:cs typeface="Times New Roman"/>
                <a:sym typeface="Times New Roman"/>
              </a:defRPr>
            </a:lvl1pPr>
            <a:lvl2pPr indent="-228600" lvl="1" marL="914400" marR="0" algn="l">
              <a:lnSpc>
                <a:spcPct val="100000"/>
              </a:lnSpc>
              <a:spcBef>
                <a:spcPts val="700"/>
              </a:spcBef>
              <a:spcAft>
                <a:spcPts val="0"/>
              </a:spcAft>
              <a:buClr>
                <a:srgbClr val="000000"/>
              </a:buClr>
              <a:buSzPts val="1400"/>
              <a:buFont typeface="Arial"/>
              <a:buNone/>
              <a:defRPr b="0" i="0" sz="2800" u="none" cap="none" strike="noStrike">
                <a:solidFill>
                  <a:srgbClr val="000000"/>
                </a:solidFill>
                <a:latin typeface="Times New Roman"/>
                <a:ea typeface="Times New Roman"/>
                <a:cs typeface="Times New Roman"/>
                <a:sym typeface="Times New Roman"/>
              </a:defRPr>
            </a:lvl2pPr>
            <a:lvl3pPr indent="-228600" lvl="2" marL="1371600" marR="0" algn="l">
              <a:lnSpc>
                <a:spcPct val="100000"/>
              </a:lnSpc>
              <a:spcBef>
                <a:spcPts val="600"/>
              </a:spcBef>
              <a:spcAft>
                <a:spcPts val="0"/>
              </a:spcAft>
              <a:buClr>
                <a:srgbClr val="000000"/>
              </a:buClr>
              <a:buSzPts val="1400"/>
              <a:buFont typeface="Arial"/>
              <a:buNone/>
              <a:defRPr b="0" i="0" sz="2400" u="none" cap="none" strike="noStrike">
                <a:solidFill>
                  <a:srgbClr val="000000"/>
                </a:solidFill>
                <a:latin typeface="Times New Roman"/>
                <a:ea typeface="Times New Roman"/>
                <a:cs typeface="Times New Roman"/>
                <a:sym typeface="Times New Roman"/>
              </a:defRPr>
            </a:lvl3pPr>
            <a:lvl4pPr indent="-228600" lvl="3" marL="18288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4pPr>
            <a:lvl5pPr indent="-228600" lvl="4" marL="22860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5pPr>
            <a:lvl6pPr indent="-228600" lvl="5" marL="27432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6pPr>
            <a:lvl7pPr indent="-228600" lvl="6" marL="32004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7pPr>
            <a:lvl8pPr indent="-228600" lvl="7" marL="36576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8pPr>
            <a:lvl9pPr indent="-228600" lvl="8" marL="4114800" marR="0" algn="l">
              <a:lnSpc>
                <a:spcPct val="100000"/>
              </a:lnSpc>
              <a:spcBef>
                <a:spcPts val="500"/>
              </a:spcBef>
              <a:spcAft>
                <a:spcPts val="0"/>
              </a:spcAft>
              <a:buClr>
                <a:srgbClr val="000000"/>
              </a:buClr>
              <a:buSzPts val="1400"/>
              <a:buFont typeface="Arial"/>
              <a:buNone/>
              <a:defRPr b="0" i="0" sz="2000" u="none" cap="none" strike="noStrike">
                <a:solidFill>
                  <a:srgbClr val="000000"/>
                </a:solidFill>
                <a:latin typeface="Times New Roman"/>
                <a:ea typeface="Times New Roman"/>
                <a:cs typeface="Times New Roman"/>
                <a:sym typeface="Times New Roman"/>
              </a:defRPr>
            </a:lvl9pPr>
          </a:lstStyle>
          <a:p/>
        </p:txBody>
      </p:sp>
      <p:sp>
        <p:nvSpPr>
          <p:cNvPr id="109" name="Google Shape;109;p26"/>
          <p:cNvSpPr txBox="1"/>
          <p:nvPr/>
        </p:nvSpPr>
        <p:spPr>
          <a:xfrm>
            <a:off x="685800" y="4686300"/>
            <a:ext cx="1870200" cy="34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110" name="Google Shape;110;p26"/>
          <p:cNvSpPr txBox="1"/>
          <p:nvPr/>
        </p:nvSpPr>
        <p:spPr>
          <a:xfrm>
            <a:off x="3124200" y="4686300"/>
            <a:ext cx="2860800" cy="345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111" name="Google Shape;111;p26"/>
          <p:cNvSpPr txBox="1"/>
          <p:nvPr>
            <p:ph idx="12" type="sldNum"/>
          </p:nvPr>
        </p:nvSpPr>
        <p:spPr>
          <a:xfrm>
            <a:off x="6553200" y="4686300"/>
            <a:ext cx="1857300" cy="344100"/>
          </a:xfrm>
          <a:prstGeom prst="rect">
            <a:avLst/>
          </a:prstGeom>
          <a:noFill/>
          <a:ln>
            <a:noFill/>
          </a:ln>
        </p:spPr>
        <p:txBody>
          <a:bodyPr anchorCtr="0" anchor="t" bIns="46800" lIns="90000" spcFirstLastPara="1" rIns="90000" wrap="square" tIns="46800">
            <a:noAutofit/>
          </a:bodyPr>
          <a:lstStyle>
            <a:lvl1pPr indent="0" lvl="0"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1pPr>
            <a:lvl2pPr indent="0" lvl="1"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2pPr>
            <a:lvl3pPr indent="0" lvl="2"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3pPr>
            <a:lvl4pPr indent="0" lvl="3"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4pPr>
            <a:lvl5pPr indent="0" lvl="4"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5pPr>
            <a:lvl6pPr indent="0" lvl="5"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6pPr>
            <a:lvl7pPr indent="0" lvl="6"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7pPr>
            <a:lvl8pPr indent="0" lvl="7"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8pPr>
            <a:lvl9pPr indent="0" lvl="8" marL="0" marR="0" algn="l">
              <a:lnSpc>
                <a:spcPct val="100000"/>
              </a:lnSpc>
              <a:spcBef>
                <a:spcPts val="0"/>
              </a:spcBef>
              <a:spcAft>
                <a:spcPts val="0"/>
              </a:spcAft>
              <a:buClr>
                <a:srgbClr val="FFFFFF"/>
              </a:buClr>
              <a:buSzPts val="2400"/>
              <a:buFont typeface="Times New Roman"/>
              <a:buNone/>
              <a:defRPr b="0" i="0" sz="2400" u="none" cap="none" strike="noStrike">
                <a:solidFill>
                  <a:srgbClr val="FFFFFF"/>
                </a:solidFill>
                <a:latin typeface="Times New Roman"/>
                <a:ea typeface="Times New Roman"/>
                <a:cs typeface="Times New Roman"/>
                <a:sym typeface="Times New Roman"/>
              </a:defRPr>
            </a:lvl9pPr>
          </a:lstStyle>
          <a:p>
            <a:pPr indent="0" lvl="0" marL="0" rtl="0" algn="l">
              <a:spcBef>
                <a:spcPts val="0"/>
              </a:spcBef>
              <a:spcAft>
                <a:spcPts val="0"/>
              </a:spcAft>
              <a:buNone/>
            </a:pPr>
            <a:fld id="{00000000-1234-1234-1234-123412341234}" type="slidenum">
              <a:rPr lang="en-GB"/>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2CC"/>
        </a:solidFill>
      </p:bgPr>
    </p:bg>
    <p:spTree>
      <p:nvGrpSpPr>
        <p:cNvPr id="164" name="Shape 164"/>
        <p:cNvGrpSpPr/>
        <p:nvPr/>
      </p:nvGrpSpPr>
      <p:grpSpPr>
        <a:xfrm>
          <a:off x="0" y="0"/>
          <a:ext cx="0" cy="0"/>
          <a:chOff x="0" y="0"/>
          <a:chExt cx="0" cy="0"/>
        </a:xfrm>
      </p:grpSpPr>
      <p:sp>
        <p:nvSpPr>
          <p:cNvPr id="165" name="Google Shape;165;p39"/>
          <p:cNvSpPr txBox="1"/>
          <p:nvPr>
            <p:ph type="title"/>
          </p:nvPr>
        </p:nvSpPr>
        <p:spPr>
          <a:xfrm>
            <a:off x="123750" y="106700"/>
            <a:ext cx="8897400" cy="608100"/>
          </a:xfrm>
          <a:prstGeom prst="rect">
            <a:avLst/>
          </a:prstGeom>
          <a:solidFill>
            <a:srgbClr val="F9CB9C"/>
          </a:solid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Calibri"/>
              <a:buNone/>
              <a:defRPr sz="2800">
                <a:solidFill>
                  <a:schemeClr val="dk1"/>
                </a:solidFill>
                <a:latin typeface="Calibri"/>
                <a:ea typeface="Calibri"/>
                <a:cs typeface="Calibri"/>
                <a:sym typeface="Calibr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66" name="Google Shape;166;p39"/>
          <p:cNvSpPr txBox="1"/>
          <p:nvPr>
            <p:ph idx="1" type="body"/>
          </p:nvPr>
        </p:nvSpPr>
        <p:spPr>
          <a:xfrm>
            <a:off x="123750" y="785975"/>
            <a:ext cx="8897400" cy="4233000"/>
          </a:xfrm>
          <a:prstGeom prst="rect">
            <a:avLst/>
          </a:prstGeom>
          <a:solidFill>
            <a:srgbClr val="C9DAF8"/>
          </a:solid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SzPts val="1800"/>
              <a:buFont typeface="Calibri"/>
              <a:buChar char="●"/>
              <a:defRPr sz="1800">
                <a:latin typeface="Calibri"/>
                <a:ea typeface="Calibri"/>
                <a:cs typeface="Calibri"/>
                <a:sym typeface="Calibri"/>
              </a:defRPr>
            </a:lvl1pPr>
            <a:lvl2pPr indent="-317500" lvl="1" marL="914400">
              <a:lnSpc>
                <a:spcPct val="115000"/>
              </a:lnSpc>
              <a:spcBef>
                <a:spcPts val="0"/>
              </a:spcBef>
              <a:spcAft>
                <a:spcPts val="0"/>
              </a:spcAft>
              <a:buSzPts val="1400"/>
              <a:buFont typeface="Calibri"/>
              <a:buChar char="○"/>
              <a:defRPr>
                <a:latin typeface="Calibri"/>
                <a:ea typeface="Calibri"/>
                <a:cs typeface="Calibri"/>
                <a:sym typeface="Calibri"/>
              </a:defRPr>
            </a:lvl2pPr>
            <a:lvl3pPr indent="-317500" lvl="2" marL="1371600">
              <a:lnSpc>
                <a:spcPct val="115000"/>
              </a:lnSpc>
              <a:spcBef>
                <a:spcPts val="0"/>
              </a:spcBef>
              <a:spcAft>
                <a:spcPts val="0"/>
              </a:spcAft>
              <a:buSzPts val="1400"/>
              <a:buFont typeface="Calibri"/>
              <a:buChar char="■"/>
              <a:defRPr>
                <a:latin typeface="Calibri"/>
                <a:ea typeface="Calibri"/>
                <a:cs typeface="Calibri"/>
                <a:sym typeface="Calibri"/>
              </a:defRPr>
            </a:lvl3pPr>
            <a:lvl4pPr indent="-317500" lvl="3" marL="1828800">
              <a:lnSpc>
                <a:spcPct val="115000"/>
              </a:lnSpc>
              <a:spcBef>
                <a:spcPts val="0"/>
              </a:spcBef>
              <a:spcAft>
                <a:spcPts val="0"/>
              </a:spcAft>
              <a:buSzPts val="1400"/>
              <a:buFont typeface="Calibri"/>
              <a:buChar char="●"/>
              <a:defRPr>
                <a:latin typeface="Calibri"/>
                <a:ea typeface="Calibri"/>
                <a:cs typeface="Calibri"/>
                <a:sym typeface="Calibri"/>
              </a:defRPr>
            </a:lvl4pPr>
            <a:lvl5pPr indent="-317500" lvl="4" marL="2286000">
              <a:lnSpc>
                <a:spcPct val="115000"/>
              </a:lnSpc>
              <a:spcBef>
                <a:spcPts val="0"/>
              </a:spcBef>
              <a:spcAft>
                <a:spcPts val="0"/>
              </a:spcAft>
              <a:buSzPts val="1400"/>
              <a:buFont typeface="Calibri"/>
              <a:buChar char="○"/>
              <a:defRPr>
                <a:latin typeface="Calibri"/>
                <a:ea typeface="Calibri"/>
                <a:cs typeface="Calibri"/>
                <a:sym typeface="Calibri"/>
              </a:defRPr>
            </a:lvl5pPr>
            <a:lvl6pPr indent="-317500" lvl="5" marL="2743200">
              <a:lnSpc>
                <a:spcPct val="115000"/>
              </a:lnSpc>
              <a:spcBef>
                <a:spcPts val="0"/>
              </a:spcBef>
              <a:spcAft>
                <a:spcPts val="0"/>
              </a:spcAft>
              <a:buSzPts val="1400"/>
              <a:buFont typeface="Calibri"/>
              <a:buChar char="■"/>
              <a:defRPr>
                <a:latin typeface="Calibri"/>
                <a:ea typeface="Calibri"/>
                <a:cs typeface="Calibri"/>
                <a:sym typeface="Calibri"/>
              </a:defRPr>
            </a:lvl6pPr>
            <a:lvl7pPr indent="-317500" lvl="6" marL="3200400">
              <a:lnSpc>
                <a:spcPct val="115000"/>
              </a:lnSpc>
              <a:spcBef>
                <a:spcPts val="0"/>
              </a:spcBef>
              <a:spcAft>
                <a:spcPts val="0"/>
              </a:spcAft>
              <a:buSzPts val="1400"/>
              <a:buFont typeface="Calibri"/>
              <a:buChar char="●"/>
              <a:defRPr>
                <a:latin typeface="Calibri"/>
                <a:ea typeface="Calibri"/>
                <a:cs typeface="Calibri"/>
                <a:sym typeface="Calibri"/>
              </a:defRPr>
            </a:lvl7pPr>
            <a:lvl8pPr indent="-317500" lvl="7" marL="3657600">
              <a:lnSpc>
                <a:spcPct val="115000"/>
              </a:lnSpc>
              <a:spcBef>
                <a:spcPts val="0"/>
              </a:spcBef>
              <a:spcAft>
                <a:spcPts val="0"/>
              </a:spcAft>
              <a:buSzPts val="1400"/>
              <a:buFont typeface="Calibri"/>
              <a:buChar char="○"/>
              <a:defRPr>
                <a:latin typeface="Calibri"/>
                <a:ea typeface="Calibri"/>
                <a:cs typeface="Calibri"/>
                <a:sym typeface="Calibri"/>
              </a:defRPr>
            </a:lvl8pPr>
            <a:lvl9pPr indent="-317500" lvl="8" marL="4114800">
              <a:lnSpc>
                <a:spcPct val="115000"/>
              </a:lnSpc>
              <a:spcBef>
                <a:spcPts val="0"/>
              </a:spcBef>
              <a:spcAft>
                <a:spcPts val="0"/>
              </a:spcAft>
              <a:buSzPts val="1400"/>
              <a:buFont typeface="Calibri"/>
              <a:buChar char="■"/>
              <a:defRPr>
                <a:latin typeface="Calibri"/>
                <a:ea typeface="Calibri"/>
                <a:cs typeface="Calibri"/>
                <a:sym typeface="Calibri"/>
              </a:defRPr>
            </a:lvl9pPr>
          </a:lstStyle>
          <a:p/>
        </p:txBody>
      </p:sp>
      <p:sp>
        <p:nvSpPr>
          <p:cNvPr id="167" name="Google Shape;16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6"/>
          <p:cNvSpPr txBox="1"/>
          <p:nvPr>
            <p:ph type="title"/>
          </p:nvPr>
        </p:nvSpPr>
        <p:spPr>
          <a:xfrm>
            <a:off x="123750" y="106700"/>
            <a:ext cx="8897400" cy="608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Welcome to the Rumble Museum workshop</a:t>
            </a:r>
            <a:endParaRPr/>
          </a:p>
        </p:txBody>
      </p:sp>
      <p:sp>
        <p:nvSpPr>
          <p:cNvPr id="198" name="Google Shape;198;p46"/>
          <p:cNvSpPr txBox="1"/>
          <p:nvPr>
            <p:ph idx="1" type="body"/>
          </p:nvPr>
        </p:nvSpPr>
        <p:spPr>
          <a:xfrm>
            <a:off x="123750" y="785975"/>
            <a:ext cx="8897400" cy="4233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GB" sz="2000"/>
              <a:t>DNA</a:t>
            </a:r>
            <a:endParaRPr b="1" sz="2000"/>
          </a:p>
          <a:p>
            <a:pPr indent="-346075" lvl="0" marL="457200" rtl="0" algn="l">
              <a:lnSpc>
                <a:spcPct val="100000"/>
              </a:lnSpc>
              <a:spcBef>
                <a:spcPts val="1200"/>
              </a:spcBef>
              <a:spcAft>
                <a:spcPts val="0"/>
              </a:spcAft>
              <a:buSzPct val="100000"/>
              <a:buAutoNum type="arabicPeriod"/>
            </a:pPr>
            <a:r>
              <a:rPr lang="en-GB" sz="2000"/>
              <a:t>Sit with your partner from the Ashmolean visit and login to a Chromebook</a:t>
            </a:r>
            <a:endParaRPr sz="2000"/>
          </a:p>
          <a:p>
            <a:pPr indent="-346075" lvl="0" marL="457200" rtl="0" algn="l">
              <a:lnSpc>
                <a:spcPct val="100000"/>
              </a:lnSpc>
              <a:spcBef>
                <a:spcPts val="1000"/>
              </a:spcBef>
              <a:spcAft>
                <a:spcPts val="0"/>
              </a:spcAft>
              <a:buSzPct val="100000"/>
              <a:buAutoNum type="arabicPeriod"/>
            </a:pPr>
            <a:r>
              <a:rPr lang="en-GB" sz="2000"/>
              <a:t>Create a new Google Doc and name it using your group number e.g. Group 2 Museum Stories</a:t>
            </a:r>
            <a:endParaRPr sz="2000"/>
          </a:p>
          <a:p>
            <a:pPr indent="-346075" lvl="0" marL="457200" rtl="0" algn="l">
              <a:lnSpc>
                <a:spcPct val="100000"/>
              </a:lnSpc>
              <a:spcBef>
                <a:spcPts val="1000"/>
              </a:spcBef>
              <a:spcAft>
                <a:spcPts val="0"/>
              </a:spcAft>
              <a:buSzPct val="100000"/>
              <a:buAutoNum type="arabicPeriod"/>
            </a:pPr>
            <a:r>
              <a:rPr lang="en-GB" sz="2000"/>
              <a:t>In this Google Doc, write a short story about the object you handled at the Ashmolean Museum. It should be one or two paragraphs long and could be inspired by:</a:t>
            </a:r>
            <a:endParaRPr sz="2000"/>
          </a:p>
          <a:p>
            <a:pPr indent="-346075" lvl="1" marL="914400" rtl="0" algn="l">
              <a:lnSpc>
                <a:spcPct val="115000"/>
              </a:lnSpc>
              <a:spcBef>
                <a:spcPts val="1000"/>
              </a:spcBef>
              <a:spcAft>
                <a:spcPts val="0"/>
              </a:spcAft>
              <a:buSzPct val="100000"/>
              <a:buChar char="○"/>
            </a:pPr>
            <a:r>
              <a:rPr lang="en-GB" sz="2000"/>
              <a:t>W</a:t>
            </a:r>
            <a:r>
              <a:rPr lang="en-GB" sz="2000"/>
              <a:t>hat you think about the object</a:t>
            </a:r>
            <a:endParaRPr sz="2000"/>
          </a:p>
          <a:p>
            <a:pPr indent="-346075" lvl="1" marL="914400" rtl="0" algn="l">
              <a:lnSpc>
                <a:spcPct val="115000"/>
              </a:lnSpc>
              <a:spcBef>
                <a:spcPts val="0"/>
              </a:spcBef>
              <a:spcAft>
                <a:spcPts val="0"/>
              </a:spcAft>
              <a:buSzPct val="100000"/>
              <a:buChar char="○"/>
            </a:pPr>
            <a:r>
              <a:rPr lang="en-GB" sz="2000"/>
              <a:t>Who might have used this object and what they used it for</a:t>
            </a:r>
            <a:endParaRPr sz="2000"/>
          </a:p>
          <a:p>
            <a:pPr indent="-346075" lvl="1" marL="914400" rtl="0" algn="l">
              <a:lnSpc>
                <a:spcPct val="115000"/>
              </a:lnSpc>
              <a:spcBef>
                <a:spcPts val="0"/>
              </a:spcBef>
              <a:spcAft>
                <a:spcPts val="0"/>
              </a:spcAft>
              <a:buSzPct val="100000"/>
              <a:buChar char="○"/>
            </a:pPr>
            <a:r>
              <a:rPr lang="en-GB" sz="2000"/>
              <a:t>The details you photographed of the object</a:t>
            </a:r>
            <a:endParaRPr sz="2000"/>
          </a:p>
          <a:p>
            <a:pPr indent="-346075" lvl="1" marL="914400" rtl="0" algn="l">
              <a:lnSpc>
                <a:spcPct val="115000"/>
              </a:lnSpc>
              <a:spcBef>
                <a:spcPts val="0"/>
              </a:spcBef>
              <a:spcAft>
                <a:spcPts val="0"/>
              </a:spcAft>
              <a:buSzPct val="100000"/>
              <a:buChar char="○"/>
            </a:pPr>
            <a:r>
              <a:rPr lang="en-GB" sz="2000"/>
              <a:t>The video you made about different objects during the gallery hunt</a:t>
            </a:r>
            <a:endParaRPr sz="2000"/>
          </a:p>
          <a:p>
            <a:pPr indent="-346075" lvl="0" marL="457200" rtl="0" algn="l">
              <a:lnSpc>
                <a:spcPct val="100000"/>
              </a:lnSpc>
              <a:spcBef>
                <a:spcPts val="1000"/>
              </a:spcBef>
              <a:spcAft>
                <a:spcPts val="1000"/>
              </a:spcAft>
              <a:buSzPct val="100000"/>
              <a:buAutoNum type="arabicPeriod"/>
            </a:pPr>
            <a:r>
              <a:rPr lang="en-GB" sz="2000"/>
              <a:t>Add formatting to your story to more effectively convey your story e.g. w</a:t>
            </a:r>
            <a:r>
              <a:rPr lang="en-GB" sz="2000"/>
              <a:t>ords emphasised in </a:t>
            </a:r>
            <a:r>
              <a:rPr b="1" lang="en-GB" sz="2000"/>
              <a:t>bold, </a:t>
            </a:r>
            <a:r>
              <a:rPr lang="en-GB" sz="2000"/>
              <a:t>w</a:t>
            </a:r>
            <a:r>
              <a:rPr lang="en-GB" sz="2000"/>
              <a:t>ords emphasised in </a:t>
            </a:r>
            <a:r>
              <a:rPr i="1" lang="en-GB" sz="2000"/>
              <a:t>italics, </a:t>
            </a:r>
            <a:r>
              <a:rPr lang="en-GB" sz="2900" u="sng"/>
              <a:t>A title</a:t>
            </a:r>
            <a:r>
              <a:rPr lang="en-GB" sz="2000">
                <a:solidFill>
                  <a:schemeClr val="dk1"/>
                </a:solidFill>
              </a:rPr>
              <a:t> </a:t>
            </a:r>
            <a:r>
              <a:rPr lang="en-GB" sz="2000">
                <a:solidFill>
                  <a:schemeClr val="dk1"/>
                </a:solidFill>
              </a:rPr>
              <a:t> </a:t>
            </a:r>
            <a:endParaRPr i="1" sz="2500" u="sng"/>
          </a:p>
        </p:txBody>
      </p:sp>
      <p:sp>
        <p:nvSpPr>
          <p:cNvPr id="199" name="Google Shape;19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5"/>
          <p:cNvSpPr txBox="1"/>
          <p:nvPr>
            <p:ph type="ctrTitle"/>
          </p:nvPr>
        </p:nvSpPr>
        <p:spPr>
          <a:xfrm>
            <a:off x="685800" y="1597819"/>
            <a:ext cx="7772400" cy="1102500"/>
          </a:xfrm>
          <a:prstGeom prst="rect">
            <a:avLst/>
          </a:prstGeom>
          <a:solidFill>
            <a:srgbClr val="FFE599"/>
          </a:solidFill>
        </p:spPr>
        <p:txBody>
          <a:bodyPr anchorCtr="0" anchor="ctr" bIns="46800" lIns="90000" spcFirstLastPara="1" rIns="90000" wrap="square" tIns="46800">
            <a:noAutofit/>
          </a:bodyPr>
          <a:lstStyle/>
          <a:p>
            <a:pPr indent="0" lvl="0" marL="0" rtl="0" algn="ctr">
              <a:spcBef>
                <a:spcPts val="0"/>
              </a:spcBef>
              <a:spcAft>
                <a:spcPts val="0"/>
              </a:spcAft>
              <a:buNone/>
            </a:pPr>
            <a:r>
              <a:rPr b="1" lang="en-GB">
                <a:latin typeface="Calibri"/>
                <a:ea typeface="Calibri"/>
                <a:cs typeface="Calibri"/>
                <a:sym typeface="Calibri"/>
              </a:rPr>
              <a:t>The Rumble Objects</a:t>
            </a:r>
            <a:endParaRPr b="1">
              <a:latin typeface="Calibri"/>
              <a:ea typeface="Calibri"/>
              <a:cs typeface="Calibri"/>
              <a:sym typeface="Calibri"/>
            </a:endParaRPr>
          </a:p>
        </p:txBody>
      </p:sp>
      <p:sp>
        <p:nvSpPr>
          <p:cNvPr id="257" name="Google Shape;257;p55"/>
          <p:cNvSpPr txBox="1"/>
          <p:nvPr>
            <p:ph idx="1" type="subTitle"/>
          </p:nvPr>
        </p:nvSpPr>
        <p:spPr>
          <a:xfrm>
            <a:off x="1371600" y="2914650"/>
            <a:ext cx="6400800" cy="1314600"/>
          </a:xfrm>
          <a:prstGeom prst="rect">
            <a:avLst/>
          </a:prstGeom>
        </p:spPr>
        <p:txBody>
          <a:bodyPr anchorCtr="0" anchor="t" bIns="46800" lIns="90000" spcFirstLastPara="1" rIns="90000" wrap="square" tIns="46800">
            <a:noAutofit/>
          </a:bodyPr>
          <a:lstStyle/>
          <a:p>
            <a:pPr indent="0" lvl="0" marL="0" rtl="0" algn="ctr">
              <a:spcBef>
                <a:spcPts val="8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https://s-media-cache-ak0.pinimg.com/originals/02/47/e2/0247e23a324d0ce5da0be076fcd9db75.jpg" id="262" name="Google Shape;262;p56"/>
          <p:cNvPicPr preferRelativeResize="0"/>
          <p:nvPr/>
        </p:nvPicPr>
        <p:blipFill rotWithShape="1">
          <a:blip r:embed="rId3">
            <a:alphaModFix/>
          </a:blip>
          <a:srcRect b="0" l="0" r="0" t="0"/>
          <a:stretch/>
        </p:blipFill>
        <p:spPr>
          <a:xfrm>
            <a:off x="2571750" y="0"/>
            <a:ext cx="3227784" cy="5143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https://s-media-cache-ak0.pinimg.com/originals/02/47/e2/0247e23a324d0ce5da0be076fcd9db75.jpg" id="267" name="Google Shape;267;p57"/>
          <p:cNvPicPr preferRelativeResize="0"/>
          <p:nvPr/>
        </p:nvPicPr>
        <p:blipFill rotWithShape="1">
          <a:blip r:embed="rId3">
            <a:alphaModFix/>
          </a:blip>
          <a:srcRect b="0" l="0" r="0" t="0"/>
          <a:stretch/>
        </p:blipFill>
        <p:spPr>
          <a:xfrm>
            <a:off x="1683987" y="1389684"/>
            <a:ext cx="2268141" cy="3614737"/>
          </a:xfrm>
          <a:prstGeom prst="rect">
            <a:avLst/>
          </a:prstGeom>
          <a:noFill/>
          <a:ln>
            <a:noFill/>
          </a:ln>
        </p:spPr>
      </p:pic>
      <p:sp>
        <p:nvSpPr>
          <p:cNvPr id="268" name="Google Shape;268;p57"/>
          <p:cNvSpPr txBox="1"/>
          <p:nvPr>
            <p:ph type="title"/>
          </p:nvPr>
        </p:nvSpPr>
        <p:spPr>
          <a:xfrm>
            <a:off x="685800" y="457200"/>
            <a:ext cx="7724700" cy="821400"/>
          </a:xfrm>
          <a:prstGeom prst="rect">
            <a:avLst/>
          </a:prstGeom>
          <a:solidFill>
            <a:schemeClr val="accent5"/>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i="0" lang="en-GB" sz="4700" u="none">
                <a:solidFill>
                  <a:srgbClr val="000000"/>
                </a:solidFill>
                <a:latin typeface="Calibri"/>
                <a:ea typeface="Calibri"/>
                <a:cs typeface="Calibri"/>
                <a:sym typeface="Calibri"/>
              </a:rPr>
              <a:t>Snake goddess</a:t>
            </a:r>
            <a:endParaRPr sz="2500">
              <a:latin typeface="Calibri"/>
              <a:ea typeface="Calibri"/>
              <a:cs typeface="Calibri"/>
              <a:sym typeface="Calibri"/>
            </a:endParaRPr>
          </a:p>
        </p:txBody>
      </p:sp>
      <p:sp>
        <p:nvSpPr>
          <p:cNvPr id="269" name="Google Shape;269;p57"/>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270" name="Google Shape;270;p57"/>
          <p:cNvSpPr txBox="1"/>
          <p:nvPr>
            <p:ph idx="2" type="body"/>
          </p:nvPr>
        </p:nvSpPr>
        <p:spPr>
          <a:xfrm>
            <a:off x="4624387" y="1485900"/>
            <a:ext cx="3786300" cy="30504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4000"/>
              <a:buFont typeface="Times New Roman"/>
              <a:buNone/>
            </a:pPr>
            <a:r>
              <a:rPr i="0" lang="en-GB" sz="3500" u="none">
                <a:solidFill>
                  <a:srgbClr val="000000"/>
                </a:solidFill>
                <a:latin typeface="Calibri"/>
                <a:ea typeface="Calibri"/>
                <a:cs typeface="Calibri"/>
                <a:sym typeface="Calibri"/>
              </a:rPr>
              <a:t>Found in various sites in Crete dating to 1600 BC. </a:t>
            </a:r>
            <a:r>
              <a:rPr lang="en-GB" sz="3500">
                <a:latin typeface="Calibri"/>
                <a:ea typeface="Calibri"/>
                <a:cs typeface="Calibri"/>
                <a:sym typeface="Calibri"/>
              </a:rPr>
              <a:t>It appears to represent a fertility goddess.</a:t>
            </a:r>
            <a:endParaRPr sz="23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descr="https://upload.wikimedia.org/wikipedia/commons/thumb/4/41/Harvester_Rhyton.jpg/160px-Harvester_Rhyton.jpg" id="275" name="Google Shape;275;p58"/>
          <p:cNvPicPr preferRelativeResize="0"/>
          <p:nvPr/>
        </p:nvPicPr>
        <p:blipFill rotWithShape="1">
          <a:blip r:embed="rId3">
            <a:alphaModFix/>
          </a:blip>
          <a:srcRect b="0" l="0" r="0" t="0"/>
          <a:stretch/>
        </p:blipFill>
        <p:spPr>
          <a:xfrm>
            <a:off x="2675886" y="2"/>
            <a:ext cx="3792215"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9"/>
          <p:cNvSpPr txBox="1"/>
          <p:nvPr>
            <p:ph type="title"/>
          </p:nvPr>
        </p:nvSpPr>
        <p:spPr>
          <a:xfrm>
            <a:off x="685800" y="457200"/>
            <a:ext cx="7724700" cy="821400"/>
          </a:xfrm>
          <a:prstGeom prst="rect">
            <a:avLst/>
          </a:prstGeom>
          <a:solidFill>
            <a:schemeClr val="accent5"/>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Harvester Vase</a:t>
            </a:r>
            <a:endParaRPr sz="2500">
              <a:latin typeface="Calibri"/>
              <a:ea typeface="Calibri"/>
              <a:cs typeface="Calibri"/>
              <a:sym typeface="Calibri"/>
            </a:endParaRPr>
          </a:p>
        </p:txBody>
      </p:sp>
      <p:sp>
        <p:nvSpPr>
          <p:cNvPr id="281" name="Google Shape;281;p59"/>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282" name="Google Shape;282;p59"/>
          <p:cNvSpPr txBox="1"/>
          <p:nvPr>
            <p:ph idx="2" type="body"/>
          </p:nvPr>
        </p:nvSpPr>
        <p:spPr>
          <a:xfrm>
            <a:off x="4624387" y="1485900"/>
            <a:ext cx="3786300" cy="3050400"/>
          </a:xfrm>
          <a:prstGeom prst="rect">
            <a:avLst/>
          </a:prstGeom>
          <a:noFill/>
          <a:ln>
            <a:noFill/>
          </a:ln>
        </p:spPr>
        <p:txBody>
          <a:bodyPr anchorCtr="0" anchor="t" bIns="46800" lIns="90000" spcFirstLastPara="1" rIns="90000" wrap="square" tIns="46800">
            <a:noAutofit/>
          </a:bodyPr>
          <a:lstStyle/>
          <a:p>
            <a:pPr indent="0" lvl="0" marL="0" rtl="0" algn="l">
              <a:spcBef>
                <a:spcPts val="0"/>
              </a:spcBef>
              <a:spcAft>
                <a:spcPts val="0"/>
              </a:spcAft>
              <a:buClr>
                <a:schemeClr val="dk1"/>
              </a:buClr>
              <a:buSzPts val="2800"/>
              <a:buFont typeface="Times New Roman"/>
              <a:buNone/>
            </a:pPr>
            <a:r>
              <a:rPr lang="en-GB">
                <a:solidFill>
                  <a:schemeClr val="dk1"/>
                </a:solidFill>
                <a:latin typeface="Calibri"/>
                <a:ea typeface="Calibri"/>
                <a:cs typeface="Calibri"/>
                <a:sym typeface="Calibri"/>
              </a:rPr>
              <a:t>Found in Hagia Triada in Southern Crete. It appears to depict a harvest ritual celebration in detail – it includes a musical instrument called a “sistron”. </a:t>
            </a:r>
            <a:endParaRPr>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Times New Roman"/>
              <a:buNone/>
            </a:pPr>
            <a:r>
              <a:t/>
            </a:r>
            <a:endParaRPr sz="3500">
              <a:latin typeface="Calibri"/>
              <a:ea typeface="Calibri"/>
              <a:cs typeface="Calibri"/>
              <a:sym typeface="Calibri"/>
            </a:endParaRPr>
          </a:p>
        </p:txBody>
      </p:sp>
      <p:pic>
        <p:nvPicPr>
          <p:cNvPr descr="https://upload.wikimedia.org/wikipedia/commons/thumb/4/41/Harvester_Rhyton.jpg/160px-Harvester_Rhyton.jpg" id="283" name="Google Shape;283;p59"/>
          <p:cNvPicPr preferRelativeResize="0"/>
          <p:nvPr/>
        </p:nvPicPr>
        <p:blipFill rotWithShape="1">
          <a:blip r:embed="rId3">
            <a:alphaModFix/>
          </a:blip>
          <a:srcRect b="0" l="0" r="0" t="0"/>
          <a:stretch/>
        </p:blipFill>
        <p:spPr>
          <a:xfrm>
            <a:off x="1126403" y="1383051"/>
            <a:ext cx="2746550" cy="372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60"/>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289" name="Google Shape;289;p60"/>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290" name="Google Shape;290;p60"/>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291" name="Google Shape;291;p60"/>
          <p:cNvPicPr preferRelativeResize="0"/>
          <p:nvPr/>
        </p:nvPicPr>
        <p:blipFill>
          <a:blip r:embed="rId3">
            <a:alphaModFix/>
          </a:blip>
          <a:stretch>
            <a:fillRect/>
          </a:stretch>
        </p:blipFill>
        <p:spPr>
          <a:xfrm>
            <a:off x="1295400" y="152400"/>
            <a:ext cx="68579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61"/>
          <p:cNvSpPr txBox="1"/>
          <p:nvPr>
            <p:ph type="title"/>
          </p:nvPr>
        </p:nvSpPr>
        <p:spPr>
          <a:xfrm>
            <a:off x="685800" y="457200"/>
            <a:ext cx="7724700" cy="821400"/>
          </a:xfrm>
          <a:prstGeom prst="rect">
            <a:avLst/>
          </a:prstGeom>
          <a:solidFill>
            <a:schemeClr val="accent5"/>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Phaistos Disc</a:t>
            </a:r>
            <a:endParaRPr sz="2500">
              <a:latin typeface="Calibri"/>
              <a:ea typeface="Calibri"/>
              <a:cs typeface="Calibri"/>
              <a:sym typeface="Calibri"/>
            </a:endParaRPr>
          </a:p>
        </p:txBody>
      </p:sp>
      <p:sp>
        <p:nvSpPr>
          <p:cNvPr id="297" name="Google Shape;297;p61"/>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298" name="Google Shape;298;p61"/>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0"/>
              </a:spcBef>
              <a:spcAft>
                <a:spcPts val="0"/>
              </a:spcAft>
              <a:buClr>
                <a:schemeClr val="dk1"/>
              </a:buClr>
              <a:buSzPts val="2800"/>
              <a:buFont typeface="Times New Roman"/>
              <a:buNone/>
            </a:pPr>
            <a:r>
              <a:rPr lang="en-GB">
                <a:solidFill>
                  <a:schemeClr val="dk1"/>
                </a:solidFill>
                <a:latin typeface="Calibri"/>
                <a:ea typeface="Calibri"/>
                <a:cs typeface="Calibri"/>
                <a:sym typeface="Calibri"/>
              </a:rPr>
              <a:t>Found in Phaistos, Crete, dating to 1700 BC.</a:t>
            </a:r>
            <a:endParaRPr>
              <a:solidFill>
                <a:schemeClr val="dk1"/>
              </a:solidFill>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rPr lang="en-GB">
                <a:solidFill>
                  <a:schemeClr val="dk1"/>
                </a:solidFill>
                <a:latin typeface="Calibri"/>
                <a:ea typeface="Calibri"/>
                <a:cs typeface="Calibri"/>
                <a:sym typeface="Calibri"/>
              </a:rPr>
              <a:t>There are plentiful theories about it, but no one really knows what it is, what it says or how it was used!</a:t>
            </a:r>
            <a:endParaRPr>
              <a:solidFill>
                <a:schemeClr val="dk1"/>
              </a:solidFill>
              <a:latin typeface="Calibri"/>
              <a:ea typeface="Calibri"/>
              <a:cs typeface="Calibri"/>
              <a:sym typeface="Calibri"/>
            </a:endParaRPr>
          </a:p>
        </p:txBody>
      </p:sp>
      <p:pic>
        <p:nvPicPr>
          <p:cNvPr id="299" name="Google Shape;299;p61"/>
          <p:cNvPicPr preferRelativeResize="0"/>
          <p:nvPr/>
        </p:nvPicPr>
        <p:blipFill>
          <a:blip r:embed="rId3">
            <a:alphaModFix/>
          </a:blip>
          <a:stretch>
            <a:fillRect/>
          </a:stretch>
        </p:blipFill>
        <p:spPr>
          <a:xfrm>
            <a:off x="534925" y="1485900"/>
            <a:ext cx="3929500" cy="2947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62"/>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05" name="Google Shape;305;p62"/>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306" name="Google Shape;306;p62"/>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307" name="Google Shape;307;p62"/>
          <p:cNvPicPr preferRelativeResize="0"/>
          <p:nvPr/>
        </p:nvPicPr>
        <p:blipFill>
          <a:blip r:embed="rId3">
            <a:alphaModFix/>
          </a:blip>
          <a:stretch>
            <a:fillRect/>
          </a:stretch>
        </p:blipFill>
        <p:spPr>
          <a:xfrm>
            <a:off x="1707850" y="360625"/>
            <a:ext cx="5728300" cy="4422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63"/>
          <p:cNvSpPr txBox="1"/>
          <p:nvPr>
            <p:ph type="title"/>
          </p:nvPr>
        </p:nvSpPr>
        <p:spPr>
          <a:xfrm>
            <a:off x="685800" y="457200"/>
            <a:ext cx="7724700" cy="821400"/>
          </a:xfrm>
          <a:prstGeom prst="rect">
            <a:avLst/>
          </a:prstGeom>
          <a:solidFill>
            <a:schemeClr val="accent5"/>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Octopus Jar</a:t>
            </a:r>
            <a:endParaRPr sz="2500">
              <a:latin typeface="Calibri"/>
              <a:ea typeface="Calibri"/>
              <a:cs typeface="Calibri"/>
              <a:sym typeface="Calibri"/>
            </a:endParaRPr>
          </a:p>
        </p:txBody>
      </p:sp>
      <p:sp>
        <p:nvSpPr>
          <p:cNvPr id="313" name="Google Shape;313;p63"/>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14" name="Google Shape;314;p63"/>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0"/>
              </a:spcBef>
              <a:spcAft>
                <a:spcPts val="0"/>
              </a:spcAft>
              <a:buClr>
                <a:schemeClr val="dk1"/>
              </a:buClr>
              <a:buSzPts val="2800"/>
              <a:buFont typeface="Times New Roman"/>
              <a:buNone/>
            </a:pPr>
            <a:r>
              <a:rPr lang="en-GB">
                <a:solidFill>
                  <a:schemeClr val="dk1"/>
                </a:solidFill>
                <a:latin typeface="Calibri"/>
                <a:ea typeface="Calibri"/>
                <a:cs typeface="Calibri"/>
                <a:sym typeface="Calibri"/>
              </a:rPr>
              <a:t>Found in Crete, dating to 1500 BC.</a:t>
            </a:r>
            <a:endParaRPr>
              <a:solidFill>
                <a:schemeClr val="dk1"/>
              </a:solidFill>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rPr lang="en-GB">
                <a:solidFill>
                  <a:schemeClr val="dk1"/>
                </a:solidFill>
                <a:highlight>
                  <a:srgbClr val="FFFFFF"/>
                </a:highlight>
                <a:latin typeface="Calibri"/>
                <a:ea typeface="Calibri"/>
                <a:cs typeface="Calibri"/>
                <a:sym typeface="Calibri"/>
              </a:rPr>
              <a:t>Its fluid octopus design was common in the late Bronze Age (around 1500BC) on Crete. </a:t>
            </a:r>
            <a:endParaRPr>
              <a:solidFill>
                <a:schemeClr val="dk1"/>
              </a:solidFill>
              <a:latin typeface="Calibri"/>
              <a:ea typeface="Calibri"/>
              <a:cs typeface="Calibri"/>
              <a:sym typeface="Calibri"/>
            </a:endParaRPr>
          </a:p>
        </p:txBody>
      </p:sp>
      <p:pic>
        <p:nvPicPr>
          <p:cNvPr id="315" name="Google Shape;315;p63"/>
          <p:cNvPicPr preferRelativeResize="0"/>
          <p:nvPr/>
        </p:nvPicPr>
        <p:blipFill>
          <a:blip r:embed="rId3">
            <a:alphaModFix/>
          </a:blip>
          <a:stretch>
            <a:fillRect/>
          </a:stretch>
        </p:blipFill>
        <p:spPr>
          <a:xfrm>
            <a:off x="856125" y="1485900"/>
            <a:ext cx="3536700" cy="273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4"/>
          <p:cNvSpPr txBox="1"/>
          <p:nvPr>
            <p:ph type="ctrTitle"/>
          </p:nvPr>
        </p:nvSpPr>
        <p:spPr>
          <a:xfrm>
            <a:off x="685800" y="1597819"/>
            <a:ext cx="7772400" cy="11025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21" name="Google Shape;321;p64"/>
          <p:cNvSpPr txBox="1"/>
          <p:nvPr>
            <p:ph idx="1" type="subTitle"/>
          </p:nvPr>
        </p:nvSpPr>
        <p:spPr>
          <a:xfrm>
            <a:off x="1371600" y="2914650"/>
            <a:ext cx="6400800" cy="1314600"/>
          </a:xfrm>
          <a:prstGeom prst="rect">
            <a:avLst/>
          </a:prstGeom>
        </p:spPr>
        <p:txBody>
          <a:bodyPr anchorCtr="0" anchor="t" bIns="46800" lIns="90000" spcFirstLastPara="1" rIns="90000" wrap="square" tIns="46800">
            <a:noAutofit/>
          </a:bodyPr>
          <a:lstStyle/>
          <a:p>
            <a:pPr indent="0" lvl="0" marL="0" rtl="0" algn="ctr">
              <a:spcBef>
                <a:spcPts val="800"/>
              </a:spcBef>
              <a:spcAft>
                <a:spcPts val="0"/>
              </a:spcAft>
              <a:buNone/>
            </a:pPr>
            <a:r>
              <a:t/>
            </a:r>
            <a:endParaRPr/>
          </a:p>
        </p:txBody>
      </p:sp>
      <p:pic>
        <p:nvPicPr>
          <p:cNvPr id="322" name="Google Shape;322;p64"/>
          <p:cNvPicPr preferRelativeResize="0"/>
          <p:nvPr/>
        </p:nvPicPr>
        <p:blipFill>
          <a:blip r:embed="rId3">
            <a:alphaModFix/>
          </a:blip>
          <a:stretch>
            <a:fillRect/>
          </a:stretch>
        </p:blipFill>
        <p:spPr>
          <a:xfrm>
            <a:off x="2667000" y="33338"/>
            <a:ext cx="3810000" cy="507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5" name="Google Shape;205;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206" name="Google Shape;206;p47"/>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5"/>
          <p:cNvSpPr txBox="1"/>
          <p:nvPr>
            <p:ph type="title"/>
          </p:nvPr>
        </p:nvSpPr>
        <p:spPr>
          <a:xfrm>
            <a:off x="685800" y="457200"/>
            <a:ext cx="7724700" cy="821400"/>
          </a:xfrm>
          <a:prstGeom prst="rect">
            <a:avLst/>
          </a:prstGeom>
          <a:solidFill>
            <a:schemeClr val="accent5"/>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Pithos</a:t>
            </a:r>
            <a:r>
              <a:rPr b="1" lang="en-GB" sz="4700">
                <a:latin typeface="Calibri"/>
                <a:ea typeface="Calibri"/>
                <a:cs typeface="Calibri"/>
                <a:sym typeface="Calibri"/>
              </a:rPr>
              <a:t> Jar</a:t>
            </a:r>
            <a:endParaRPr sz="2500">
              <a:latin typeface="Calibri"/>
              <a:ea typeface="Calibri"/>
              <a:cs typeface="Calibri"/>
              <a:sym typeface="Calibri"/>
            </a:endParaRPr>
          </a:p>
        </p:txBody>
      </p:sp>
      <p:sp>
        <p:nvSpPr>
          <p:cNvPr id="328" name="Google Shape;328;p65"/>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29" name="Google Shape;329;p65"/>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a:solidFill>
                  <a:schemeClr val="dk1"/>
                </a:solidFill>
                <a:latin typeface="Calibri"/>
                <a:ea typeface="Calibri"/>
                <a:cs typeface="Calibri"/>
                <a:sym typeface="Calibri"/>
              </a:rPr>
              <a:t>Found in Crete and related Bronze Age sites around 1500BC.</a:t>
            </a:r>
            <a:endParaRPr>
              <a:solidFill>
                <a:schemeClr val="dk1"/>
              </a:solidFill>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rPr lang="en-GB">
                <a:solidFill>
                  <a:schemeClr val="dk1"/>
                </a:solidFill>
                <a:highlight>
                  <a:srgbClr val="FFFFFF"/>
                </a:highlight>
                <a:latin typeface="Calibri"/>
                <a:ea typeface="Calibri"/>
                <a:cs typeface="Calibri"/>
                <a:sym typeface="Calibri"/>
              </a:rPr>
              <a:t>They were often as tall as a person, with handles for ropes in order for the containers to be lugged around.</a:t>
            </a:r>
            <a:endParaRPr>
              <a:solidFill>
                <a:schemeClr val="dk1"/>
              </a:solidFill>
              <a:latin typeface="Calibri"/>
              <a:ea typeface="Calibri"/>
              <a:cs typeface="Calibri"/>
              <a:sym typeface="Calibri"/>
            </a:endParaRPr>
          </a:p>
        </p:txBody>
      </p:sp>
      <p:pic>
        <p:nvPicPr>
          <p:cNvPr id="330" name="Google Shape;330;p65"/>
          <p:cNvPicPr preferRelativeResize="0"/>
          <p:nvPr/>
        </p:nvPicPr>
        <p:blipFill>
          <a:blip r:embed="rId3">
            <a:alphaModFix/>
          </a:blip>
          <a:stretch>
            <a:fillRect/>
          </a:stretch>
        </p:blipFill>
        <p:spPr>
          <a:xfrm>
            <a:off x="1248675" y="1433046"/>
            <a:ext cx="2719906" cy="3624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66"/>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36" name="Google Shape;336;p66"/>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337" name="Google Shape;337;p66"/>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338" name="Google Shape;338;p66"/>
          <p:cNvPicPr preferRelativeResize="0"/>
          <p:nvPr/>
        </p:nvPicPr>
        <p:blipFill>
          <a:blip r:embed="rId3">
            <a:alphaModFix/>
          </a:blip>
          <a:stretch>
            <a:fillRect/>
          </a:stretch>
        </p:blipFill>
        <p:spPr>
          <a:xfrm>
            <a:off x="1252538" y="866775"/>
            <a:ext cx="6638925" cy="3409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7"/>
          <p:cNvSpPr txBox="1"/>
          <p:nvPr>
            <p:ph type="title"/>
          </p:nvPr>
        </p:nvSpPr>
        <p:spPr>
          <a:xfrm>
            <a:off x="685800" y="457200"/>
            <a:ext cx="7724700" cy="821400"/>
          </a:xfrm>
          <a:prstGeom prst="rect">
            <a:avLst/>
          </a:prstGeom>
          <a:solidFill>
            <a:srgbClr val="FFE599"/>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Dagger</a:t>
            </a:r>
            <a:endParaRPr sz="2500">
              <a:latin typeface="Calibri"/>
              <a:ea typeface="Calibri"/>
              <a:cs typeface="Calibri"/>
              <a:sym typeface="Calibri"/>
            </a:endParaRPr>
          </a:p>
        </p:txBody>
      </p:sp>
      <p:sp>
        <p:nvSpPr>
          <p:cNvPr id="344" name="Google Shape;344;p67"/>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45" name="Google Shape;345;p67"/>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a:solidFill>
                  <a:schemeClr val="dk1"/>
                </a:solidFill>
                <a:highlight>
                  <a:srgbClr val="FFFFFF"/>
                </a:highlight>
                <a:latin typeface="Calibri"/>
                <a:ea typeface="Calibri"/>
                <a:cs typeface="Calibri"/>
                <a:sym typeface="Calibri"/>
              </a:rPr>
              <a:t>Often found in the tombs of the Bronze Age Mycenaeans. The best known is the dagger from the Tomb IV, which represents a lion hunt.</a:t>
            </a:r>
            <a:endParaRPr>
              <a:solidFill>
                <a:schemeClr val="dk1"/>
              </a:solidFill>
              <a:latin typeface="Calibri"/>
              <a:ea typeface="Calibri"/>
              <a:cs typeface="Calibri"/>
              <a:sym typeface="Calibri"/>
            </a:endParaRPr>
          </a:p>
        </p:txBody>
      </p:sp>
      <p:pic>
        <p:nvPicPr>
          <p:cNvPr id="346" name="Google Shape;346;p67"/>
          <p:cNvPicPr preferRelativeResize="0"/>
          <p:nvPr/>
        </p:nvPicPr>
        <p:blipFill>
          <a:blip r:embed="rId3">
            <a:alphaModFix/>
          </a:blip>
          <a:stretch>
            <a:fillRect/>
          </a:stretch>
        </p:blipFill>
        <p:spPr>
          <a:xfrm>
            <a:off x="405570" y="1920425"/>
            <a:ext cx="3987249" cy="2047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8"/>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52" name="Google Shape;352;p68"/>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353" name="Google Shape;353;p68"/>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354" name="Google Shape;354;p68"/>
          <p:cNvPicPr preferRelativeResize="0"/>
          <p:nvPr/>
        </p:nvPicPr>
        <p:blipFill>
          <a:blip r:embed="rId3">
            <a:alphaModFix/>
          </a:blip>
          <a:stretch>
            <a:fillRect/>
          </a:stretch>
        </p:blipFill>
        <p:spPr>
          <a:xfrm>
            <a:off x="2190750" y="190500"/>
            <a:ext cx="4762500" cy="476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9"/>
          <p:cNvSpPr txBox="1"/>
          <p:nvPr>
            <p:ph type="title"/>
          </p:nvPr>
        </p:nvSpPr>
        <p:spPr>
          <a:xfrm>
            <a:off x="685800" y="457200"/>
            <a:ext cx="7724700" cy="821400"/>
          </a:xfrm>
          <a:prstGeom prst="rect">
            <a:avLst/>
          </a:prstGeom>
          <a:solidFill>
            <a:srgbClr val="FFE599"/>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Mask of Agamemnon</a:t>
            </a:r>
            <a:endParaRPr sz="2500">
              <a:latin typeface="Calibri"/>
              <a:ea typeface="Calibri"/>
              <a:cs typeface="Calibri"/>
              <a:sym typeface="Calibri"/>
            </a:endParaRPr>
          </a:p>
        </p:txBody>
      </p:sp>
      <p:sp>
        <p:nvSpPr>
          <p:cNvPr id="360" name="Google Shape;360;p69"/>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61" name="Google Shape;361;p69"/>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a:solidFill>
                  <a:schemeClr val="dk1"/>
                </a:solidFill>
                <a:highlight>
                  <a:srgbClr val="FFFFFF"/>
                </a:highlight>
                <a:latin typeface="Calibri"/>
                <a:ea typeface="Calibri"/>
                <a:cs typeface="Calibri"/>
                <a:sym typeface="Calibri"/>
              </a:rPr>
              <a:t>Discovered at Mycenae in Greece in 1876, and was one of several gold funeral masks. These burial masks were placed over the faces of leaders who had been buried. </a:t>
            </a:r>
            <a:endParaRPr>
              <a:solidFill>
                <a:schemeClr val="dk1"/>
              </a:solidFill>
              <a:latin typeface="Calibri"/>
              <a:ea typeface="Calibri"/>
              <a:cs typeface="Calibri"/>
              <a:sym typeface="Calibri"/>
            </a:endParaRPr>
          </a:p>
        </p:txBody>
      </p:sp>
      <p:pic>
        <p:nvPicPr>
          <p:cNvPr id="362" name="Google Shape;362;p69"/>
          <p:cNvPicPr preferRelativeResize="0"/>
          <p:nvPr/>
        </p:nvPicPr>
        <p:blipFill>
          <a:blip r:embed="rId3">
            <a:alphaModFix/>
          </a:blip>
          <a:stretch>
            <a:fillRect/>
          </a:stretch>
        </p:blipFill>
        <p:spPr>
          <a:xfrm>
            <a:off x="994150" y="1485900"/>
            <a:ext cx="3279250" cy="3279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70"/>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68" name="Google Shape;368;p70"/>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369" name="Google Shape;369;p70"/>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370" name="Google Shape;370;p70"/>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685800" y="457200"/>
            <a:ext cx="7724700" cy="821400"/>
          </a:xfrm>
          <a:prstGeom prst="rect">
            <a:avLst/>
          </a:prstGeom>
          <a:solidFill>
            <a:srgbClr val="F6B26B"/>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Corinthian Helmet</a:t>
            </a:r>
            <a:endParaRPr sz="2500">
              <a:latin typeface="Calibri"/>
              <a:ea typeface="Calibri"/>
              <a:cs typeface="Calibri"/>
              <a:sym typeface="Calibri"/>
            </a:endParaRPr>
          </a:p>
        </p:txBody>
      </p:sp>
      <p:sp>
        <p:nvSpPr>
          <p:cNvPr id="376" name="Google Shape;376;p71"/>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77" name="Google Shape;377;p71"/>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sz="2150">
                <a:solidFill>
                  <a:schemeClr val="dk1"/>
                </a:solidFill>
                <a:highlight>
                  <a:srgbClr val="FFFFFF"/>
                </a:highlight>
                <a:latin typeface="Calibri"/>
                <a:ea typeface="Calibri"/>
                <a:cs typeface="Calibri"/>
                <a:sym typeface="Calibri"/>
              </a:rPr>
              <a:t>This type of helmet is known as a 'Corinthian helmet' by archaeologists because the goddess Athena is shown wearing it on Corinthian coins from its period of use (7th - 3rd Century BC). This style of helmet was also frequently featured on the decorative vases. </a:t>
            </a:r>
            <a:endParaRPr sz="3800">
              <a:solidFill>
                <a:schemeClr val="dk1"/>
              </a:solidFill>
              <a:latin typeface="Calibri"/>
              <a:ea typeface="Calibri"/>
              <a:cs typeface="Calibri"/>
              <a:sym typeface="Calibri"/>
            </a:endParaRPr>
          </a:p>
        </p:txBody>
      </p:sp>
      <p:pic>
        <p:nvPicPr>
          <p:cNvPr id="378" name="Google Shape;378;p71"/>
          <p:cNvPicPr preferRelativeResize="0"/>
          <p:nvPr/>
        </p:nvPicPr>
        <p:blipFill>
          <a:blip r:embed="rId3">
            <a:alphaModFix/>
          </a:blip>
          <a:stretch>
            <a:fillRect/>
          </a:stretch>
        </p:blipFill>
        <p:spPr>
          <a:xfrm>
            <a:off x="694325" y="1444700"/>
            <a:ext cx="3610699" cy="3610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72"/>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384" name="Google Shape;384;p72"/>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385" name="Google Shape;385;p72"/>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386" name="Google Shape;386;p72"/>
          <p:cNvPicPr preferRelativeResize="0"/>
          <p:nvPr/>
        </p:nvPicPr>
        <p:blipFill>
          <a:blip r:embed="rId3">
            <a:alphaModFix/>
          </a:blip>
          <a:stretch>
            <a:fillRect/>
          </a:stretch>
        </p:blipFill>
        <p:spPr>
          <a:xfrm>
            <a:off x="1042988" y="401213"/>
            <a:ext cx="7058025" cy="39741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3"/>
          <p:cNvSpPr txBox="1"/>
          <p:nvPr>
            <p:ph type="title"/>
          </p:nvPr>
        </p:nvSpPr>
        <p:spPr>
          <a:xfrm>
            <a:off x="685800" y="457200"/>
            <a:ext cx="7724700" cy="821400"/>
          </a:xfrm>
          <a:prstGeom prst="rect">
            <a:avLst/>
          </a:prstGeom>
          <a:solidFill>
            <a:srgbClr val="F6B26B"/>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Kylix Cup</a:t>
            </a:r>
            <a:endParaRPr sz="2500">
              <a:latin typeface="Calibri"/>
              <a:ea typeface="Calibri"/>
              <a:cs typeface="Calibri"/>
              <a:sym typeface="Calibri"/>
            </a:endParaRPr>
          </a:p>
        </p:txBody>
      </p:sp>
      <p:sp>
        <p:nvSpPr>
          <p:cNvPr id="392" name="Google Shape;392;p73"/>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393" name="Google Shape;393;p73"/>
          <p:cNvSpPr txBox="1"/>
          <p:nvPr>
            <p:ph idx="2" type="body"/>
          </p:nvPr>
        </p:nvSpPr>
        <p:spPr>
          <a:xfrm>
            <a:off x="4624375" y="14859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1100"/>
              <a:buFont typeface="Arial"/>
              <a:buNone/>
            </a:pPr>
            <a:r>
              <a:rPr lang="en-GB" sz="1550">
                <a:solidFill>
                  <a:schemeClr val="dk1"/>
                </a:solidFill>
                <a:highlight>
                  <a:srgbClr val="FFFFFF"/>
                </a:highlight>
                <a:latin typeface="Calibri"/>
                <a:ea typeface="Calibri"/>
                <a:cs typeface="Calibri"/>
                <a:sym typeface="Calibri"/>
              </a:rPr>
              <a:t>The kylix displays an image from the story of the Greek hero Odysseus passing the Sirens. The image appears on a stamnos (Greek vase) dating to the fifth century BC, which is currently in the British Museum. It was found in Italy. In the story Odysseus asks his sailors to tie him to the mast of the ship, while they plugged their ears with wax, so he can hear the Siren’s song.</a:t>
            </a:r>
            <a:endParaRPr sz="155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rPr lang="en-GB" sz="1550">
                <a:solidFill>
                  <a:schemeClr val="dk1"/>
                </a:solidFill>
                <a:highlight>
                  <a:srgbClr val="FFFFFF"/>
                </a:highlight>
                <a:latin typeface="Calibri"/>
                <a:ea typeface="Calibri"/>
                <a:cs typeface="Calibri"/>
                <a:sym typeface="Calibri"/>
              </a:rPr>
              <a:t>A kylix is a type of Greek wine-drinking or wine-mixing cup. It was commonly used at a symposium (drinking party).</a:t>
            </a:r>
            <a:endParaRPr sz="2550">
              <a:solidFill>
                <a:schemeClr val="dk1"/>
              </a:solidFill>
              <a:highlight>
                <a:srgbClr val="FFFFFF"/>
              </a:highlight>
              <a:latin typeface="Calibri"/>
              <a:ea typeface="Calibri"/>
              <a:cs typeface="Calibri"/>
              <a:sym typeface="Calibri"/>
            </a:endParaRPr>
          </a:p>
        </p:txBody>
      </p:sp>
      <p:pic>
        <p:nvPicPr>
          <p:cNvPr id="394" name="Google Shape;394;p73"/>
          <p:cNvPicPr preferRelativeResize="0"/>
          <p:nvPr/>
        </p:nvPicPr>
        <p:blipFill>
          <a:blip r:embed="rId3">
            <a:alphaModFix/>
          </a:blip>
          <a:stretch>
            <a:fillRect/>
          </a:stretch>
        </p:blipFill>
        <p:spPr>
          <a:xfrm>
            <a:off x="0" y="1582796"/>
            <a:ext cx="4531975" cy="2551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74"/>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400" name="Google Shape;400;p74"/>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401" name="Google Shape;401;p74"/>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402" name="Google Shape;402;p74"/>
          <p:cNvPicPr preferRelativeResize="0"/>
          <p:nvPr/>
        </p:nvPicPr>
        <p:blipFill>
          <a:blip r:embed="rId3">
            <a:alphaModFix/>
          </a:blip>
          <a:stretch>
            <a:fillRect/>
          </a:stretch>
        </p:blipFill>
        <p:spPr>
          <a:xfrm>
            <a:off x="2126582" y="0"/>
            <a:ext cx="4890837"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8"/>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t/>
            </a:r>
            <a:endParaRPr/>
          </a:p>
        </p:txBody>
      </p:sp>
      <p:sp>
        <p:nvSpPr>
          <p:cNvPr id="212" name="Google Shape;212;p48"/>
          <p:cNvSpPr txBox="1"/>
          <p:nvPr>
            <p:ph idx="1" type="body"/>
          </p:nvPr>
        </p:nvSpPr>
        <p:spPr>
          <a:xfrm>
            <a:off x="685800" y="1485900"/>
            <a:ext cx="7719900" cy="3046800"/>
          </a:xfrm>
          <a:prstGeom prst="rect">
            <a:avLst/>
          </a:prstGeom>
          <a:noFill/>
          <a:ln>
            <a:noFill/>
          </a:ln>
        </p:spPr>
        <p:txBody>
          <a:bodyPr anchorCtr="0" anchor="t" bIns="46800" lIns="90000" spcFirstLastPara="1" rIns="90000" wrap="square" tIns="46800">
            <a:noAutofit/>
          </a:bodyPr>
          <a:lstStyle/>
          <a:p>
            <a:pPr indent="-342900" lvl="0" marL="342900" rtl="0" algn="l">
              <a:lnSpc>
                <a:spcPct val="100000"/>
              </a:lnSpc>
              <a:spcBef>
                <a:spcPts val="0"/>
              </a:spcBef>
              <a:spcAft>
                <a:spcPts val="0"/>
              </a:spcAft>
              <a:buSzPts val="1400"/>
              <a:buNone/>
            </a:pPr>
            <a:r>
              <a:t/>
            </a:r>
            <a:endParaRPr/>
          </a:p>
        </p:txBody>
      </p:sp>
      <p:pic>
        <p:nvPicPr>
          <p:cNvPr id="213" name="Google Shape;213;p48"/>
          <p:cNvPicPr preferRelativeResize="0"/>
          <p:nvPr/>
        </p:nvPicPr>
        <p:blipFill rotWithShape="1">
          <a:blip r:embed="rId3">
            <a:alphaModFix/>
          </a:blip>
          <a:srcRect b="0" l="0" r="0" t="0"/>
          <a:stretch/>
        </p:blipFill>
        <p:spPr>
          <a:xfrm>
            <a:off x="-1" y="-24022"/>
            <a:ext cx="9120480" cy="51675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5"/>
          <p:cNvSpPr txBox="1"/>
          <p:nvPr>
            <p:ph type="title"/>
          </p:nvPr>
        </p:nvSpPr>
        <p:spPr>
          <a:xfrm>
            <a:off x="685800" y="457200"/>
            <a:ext cx="7724700" cy="821400"/>
          </a:xfrm>
          <a:prstGeom prst="rect">
            <a:avLst/>
          </a:prstGeom>
          <a:solidFill>
            <a:srgbClr val="F6B26B"/>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Tetradrachm Coin</a:t>
            </a:r>
            <a:endParaRPr sz="2500">
              <a:latin typeface="Calibri"/>
              <a:ea typeface="Calibri"/>
              <a:cs typeface="Calibri"/>
              <a:sym typeface="Calibri"/>
            </a:endParaRPr>
          </a:p>
        </p:txBody>
      </p:sp>
      <p:sp>
        <p:nvSpPr>
          <p:cNvPr id="408" name="Google Shape;408;p75"/>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409" name="Google Shape;409;p75"/>
          <p:cNvSpPr txBox="1"/>
          <p:nvPr>
            <p:ph idx="2" type="body"/>
          </p:nvPr>
        </p:nvSpPr>
        <p:spPr>
          <a:xfrm>
            <a:off x="4624200" y="1419600"/>
            <a:ext cx="3786300" cy="3183000"/>
          </a:xfrm>
          <a:prstGeom prst="rect">
            <a:avLst/>
          </a:prstGeom>
          <a:noFill/>
          <a:ln>
            <a:noFill/>
          </a:ln>
        </p:spPr>
        <p:txBody>
          <a:bodyPr anchorCtr="0" anchor="t" bIns="46800" lIns="90000" spcFirstLastPara="1" rIns="90000" wrap="square" tIns="46800">
            <a:no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highlight>
                  <a:srgbClr val="FFFFFF"/>
                </a:highlight>
                <a:latin typeface="Calibri"/>
                <a:ea typeface="Calibri"/>
                <a:cs typeface="Calibri"/>
                <a:sym typeface="Calibri"/>
              </a:rPr>
              <a:t>The tetradrachm is an ancient Greek silver coin equivalent to four drachmae. It was in wide circulation from around 510 to around 38 BC.</a:t>
            </a:r>
            <a:br>
              <a:rPr lang="en-GB" sz="1350">
                <a:solidFill>
                  <a:schemeClr val="dk1"/>
                </a:solidFill>
                <a:highlight>
                  <a:srgbClr val="FFFFFF"/>
                </a:highlight>
                <a:latin typeface="Calibri"/>
                <a:ea typeface="Calibri"/>
                <a:cs typeface="Calibri"/>
                <a:sym typeface="Calibri"/>
              </a:rPr>
            </a:br>
            <a:br>
              <a:rPr lang="en-GB" sz="1350">
                <a:solidFill>
                  <a:schemeClr val="dk1"/>
                </a:solidFill>
                <a:highlight>
                  <a:srgbClr val="FFFFFF"/>
                </a:highlight>
                <a:latin typeface="Calibri"/>
                <a:ea typeface="Calibri"/>
                <a:cs typeface="Calibri"/>
                <a:sym typeface="Calibri"/>
              </a:rPr>
            </a:br>
            <a:r>
              <a:rPr lang="en-GB" sz="1350">
                <a:solidFill>
                  <a:schemeClr val="dk1"/>
                </a:solidFill>
                <a:highlight>
                  <a:srgbClr val="FFFFFF"/>
                </a:highlight>
                <a:latin typeface="Calibri"/>
                <a:ea typeface="Calibri"/>
                <a:cs typeface="Calibri"/>
                <a:sym typeface="Calibri"/>
              </a:rPr>
              <a:t>The Athenian tetradrachm was stamped with the head of the goddess Athena on the obverse. The reverse was stamped with the image of the owl of Athena, the symbol of the Athenian polis, with a sprig of olive and a crescent for the moon. It was known as </a:t>
            </a:r>
            <a:r>
              <a:rPr i="1" lang="en-GB" sz="1350">
                <a:solidFill>
                  <a:schemeClr val="dk1"/>
                </a:solidFill>
                <a:highlight>
                  <a:srgbClr val="FFFFFF"/>
                </a:highlight>
                <a:latin typeface="Calibri"/>
                <a:ea typeface="Calibri"/>
                <a:cs typeface="Calibri"/>
                <a:sym typeface="Calibri"/>
              </a:rPr>
              <a:t>glaux </a:t>
            </a:r>
            <a:r>
              <a:rPr lang="en-GB" sz="1350">
                <a:solidFill>
                  <a:schemeClr val="dk1"/>
                </a:solidFill>
                <a:highlight>
                  <a:srgbClr val="FFFFFF"/>
                </a:highlight>
                <a:latin typeface="Calibri"/>
                <a:ea typeface="Calibri"/>
                <a:cs typeface="Calibri"/>
                <a:sym typeface="Calibri"/>
              </a:rPr>
              <a:t>(γλαύξ, little owl) throughout the ancient world. </a:t>
            </a:r>
            <a:endParaRPr sz="1350">
              <a:solidFill>
                <a:schemeClr val="dk1"/>
              </a:solidFill>
              <a:highlight>
                <a:srgbClr val="FFFFFF"/>
              </a:highlight>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br>
              <a:rPr lang="en-GB" sz="1350">
                <a:solidFill>
                  <a:schemeClr val="dk1"/>
                </a:solidFill>
                <a:highlight>
                  <a:srgbClr val="FFFFFF"/>
                </a:highlight>
                <a:latin typeface="Calibri"/>
                <a:ea typeface="Calibri"/>
                <a:cs typeface="Calibri"/>
                <a:sym typeface="Calibri"/>
              </a:rPr>
            </a:br>
            <a:r>
              <a:rPr lang="en-GB" sz="1350">
                <a:solidFill>
                  <a:schemeClr val="dk1"/>
                </a:solidFill>
                <a:highlight>
                  <a:srgbClr val="FFFFFF"/>
                </a:highlight>
                <a:latin typeface="Calibri"/>
                <a:ea typeface="Calibri"/>
                <a:cs typeface="Calibri"/>
                <a:sym typeface="Calibri"/>
              </a:rPr>
              <a:t>A tetradrachm was worth about four times a skilled worker’s daily wage, and could buy luxuries such as jewelry and horses.</a:t>
            </a:r>
            <a:endParaRPr sz="135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t/>
            </a:r>
            <a:endParaRPr sz="1550">
              <a:solidFill>
                <a:schemeClr val="dk1"/>
              </a:solidFill>
              <a:highlight>
                <a:srgbClr val="FFFFFF"/>
              </a:highlight>
              <a:latin typeface="Calibri"/>
              <a:ea typeface="Calibri"/>
              <a:cs typeface="Calibri"/>
              <a:sym typeface="Calibri"/>
            </a:endParaRPr>
          </a:p>
        </p:txBody>
      </p:sp>
      <p:pic>
        <p:nvPicPr>
          <p:cNvPr id="410" name="Google Shape;410;p75"/>
          <p:cNvPicPr preferRelativeResize="0"/>
          <p:nvPr/>
        </p:nvPicPr>
        <p:blipFill>
          <a:blip r:embed="rId3">
            <a:alphaModFix/>
          </a:blip>
          <a:stretch>
            <a:fillRect/>
          </a:stretch>
        </p:blipFill>
        <p:spPr>
          <a:xfrm>
            <a:off x="1069477" y="1485900"/>
            <a:ext cx="3282550" cy="3452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6"/>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416" name="Google Shape;416;p76"/>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417" name="Google Shape;417;p76"/>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418" name="Google Shape;418;p76"/>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7"/>
          <p:cNvSpPr txBox="1"/>
          <p:nvPr>
            <p:ph type="title"/>
          </p:nvPr>
        </p:nvSpPr>
        <p:spPr>
          <a:xfrm>
            <a:off x="685800" y="457200"/>
            <a:ext cx="7724700" cy="821400"/>
          </a:xfrm>
          <a:prstGeom prst="rect">
            <a:avLst/>
          </a:prstGeom>
          <a:solidFill>
            <a:srgbClr val="F6B26B"/>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Bust of Athena</a:t>
            </a:r>
            <a:endParaRPr sz="2500">
              <a:latin typeface="Calibri"/>
              <a:ea typeface="Calibri"/>
              <a:cs typeface="Calibri"/>
              <a:sym typeface="Calibri"/>
            </a:endParaRPr>
          </a:p>
        </p:txBody>
      </p:sp>
      <p:sp>
        <p:nvSpPr>
          <p:cNvPr id="424" name="Google Shape;424;p77"/>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425" name="Google Shape;425;p77"/>
          <p:cNvSpPr txBox="1"/>
          <p:nvPr>
            <p:ph idx="2" type="body"/>
          </p:nvPr>
        </p:nvSpPr>
        <p:spPr>
          <a:xfrm>
            <a:off x="4624200" y="14196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sz="1650">
                <a:solidFill>
                  <a:schemeClr val="dk1"/>
                </a:solidFill>
                <a:highlight>
                  <a:srgbClr val="FFFFFF"/>
                </a:highlight>
                <a:latin typeface="Calibri"/>
                <a:ea typeface="Calibri"/>
                <a:cs typeface="Calibri"/>
                <a:sym typeface="Calibri"/>
              </a:rPr>
              <a:t>This bust is based on the famous sculpture known as "The Piraeus Athena", which is a bronze statue dated to the fourth century BC.</a:t>
            </a:r>
            <a:endParaRPr sz="1650">
              <a:solidFill>
                <a:schemeClr val="dk1"/>
              </a:solidFill>
              <a:highlight>
                <a:srgbClr val="FFFFFF"/>
              </a:highlight>
              <a:latin typeface="Calibri"/>
              <a:ea typeface="Calibri"/>
              <a:cs typeface="Calibri"/>
              <a:sym typeface="Calibri"/>
            </a:endParaRPr>
          </a:p>
          <a:p>
            <a:pPr indent="0" lvl="0" marL="0" rtl="0" algn="l">
              <a:spcBef>
                <a:spcPts val="800"/>
              </a:spcBef>
              <a:spcAft>
                <a:spcPts val="0"/>
              </a:spcAft>
              <a:buClr>
                <a:schemeClr val="dk1"/>
              </a:buClr>
              <a:buSzPts val="2800"/>
              <a:buFont typeface="Times New Roman"/>
              <a:buNone/>
            </a:pPr>
            <a:r>
              <a:rPr lang="en-GB" sz="1650">
                <a:solidFill>
                  <a:schemeClr val="dk1"/>
                </a:solidFill>
                <a:highlight>
                  <a:srgbClr val="FFFFFF"/>
                </a:highlight>
                <a:latin typeface="Calibri"/>
                <a:ea typeface="Calibri"/>
                <a:cs typeface="Calibri"/>
                <a:sym typeface="Calibri"/>
              </a:rPr>
              <a:t>It currently resides in the Archaeological Museum of Piraeus. Athena is wearing a Corinthian helmet, which in fourth century B.C became very popular, as opposed to an Attic helmet where she is shown wearing in other sculptures. The helmet in the Piraeus Athena has griffins on each side of the crest, and two owls on the visor.</a:t>
            </a:r>
            <a:endParaRPr sz="1650">
              <a:solidFill>
                <a:schemeClr val="dk1"/>
              </a:solidFill>
              <a:highlight>
                <a:srgbClr val="FFFFFF"/>
              </a:highlight>
              <a:latin typeface="Calibri"/>
              <a:ea typeface="Calibri"/>
              <a:cs typeface="Calibri"/>
              <a:sym typeface="Calibri"/>
            </a:endParaRPr>
          </a:p>
        </p:txBody>
      </p:sp>
      <p:pic>
        <p:nvPicPr>
          <p:cNvPr id="426" name="Google Shape;426;p77"/>
          <p:cNvPicPr preferRelativeResize="0"/>
          <p:nvPr/>
        </p:nvPicPr>
        <p:blipFill>
          <a:blip r:embed="rId3">
            <a:alphaModFix/>
          </a:blip>
          <a:stretch>
            <a:fillRect/>
          </a:stretch>
        </p:blipFill>
        <p:spPr>
          <a:xfrm>
            <a:off x="735225" y="1485900"/>
            <a:ext cx="3657600" cy="365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8"/>
          <p:cNvSpPr txBox="1"/>
          <p:nvPr>
            <p:ph type="title"/>
          </p:nvPr>
        </p:nvSpPr>
        <p:spPr>
          <a:xfrm>
            <a:off x="685800" y="457200"/>
            <a:ext cx="7724700" cy="821400"/>
          </a:xfrm>
          <a:prstGeom prst="rect">
            <a:avLst/>
          </a:prstGeom>
        </p:spPr>
        <p:txBody>
          <a:bodyPr anchorCtr="0" anchor="ctr" bIns="46800" lIns="90000" spcFirstLastPara="1" rIns="90000" wrap="square" tIns="46800">
            <a:noAutofit/>
          </a:bodyPr>
          <a:lstStyle/>
          <a:p>
            <a:pPr indent="0" lvl="0" marL="0" rtl="0" algn="ctr">
              <a:spcBef>
                <a:spcPts val="0"/>
              </a:spcBef>
              <a:spcAft>
                <a:spcPts val="0"/>
              </a:spcAft>
              <a:buNone/>
            </a:pPr>
            <a:r>
              <a:t/>
            </a:r>
            <a:endParaRPr/>
          </a:p>
        </p:txBody>
      </p:sp>
      <p:sp>
        <p:nvSpPr>
          <p:cNvPr id="432" name="Google Shape;432;p78"/>
          <p:cNvSpPr txBox="1"/>
          <p:nvPr>
            <p:ph idx="1" type="body"/>
          </p:nvPr>
        </p:nvSpPr>
        <p:spPr>
          <a:xfrm>
            <a:off x="685800"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sp>
        <p:nvSpPr>
          <p:cNvPr id="433" name="Google Shape;433;p78"/>
          <p:cNvSpPr txBox="1"/>
          <p:nvPr>
            <p:ph idx="2" type="body"/>
          </p:nvPr>
        </p:nvSpPr>
        <p:spPr>
          <a:xfrm>
            <a:off x="4624388" y="1485900"/>
            <a:ext cx="3786300" cy="3050400"/>
          </a:xfrm>
          <a:prstGeom prst="rect">
            <a:avLst/>
          </a:prstGeom>
        </p:spPr>
        <p:txBody>
          <a:bodyPr anchorCtr="0" anchor="t" bIns="46800" lIns="90000" spcFirstLastPara="1" rIns="90000" wrap="square" tIns="46800">
            <a:noAutofit/>
          </a:bodyPr>
          <a:lstStyle/>
          <a:p>
            <a:pPr indent="0" lvl="0" marL="0" rtl="0" algn="l">
              <a:spcBef>
                <a:spcPts val="800"/>
              </a:spcBef>
              <a:spcAft>
                <a:spcPts val="0"/>
              </a:spcAft>
              <a:buNone/>
            </a:pPr>
            <a:r>
              <a:t/>
            </a:r>
            <a:endParaRPr/>
          </a:p>
        </p:txBody>
      </p:sp>
      <p:pic>
        <p:nvPicPr>
          <p:cNvPr id="434" name="Google Shape;434;p78"/>
          <p:cNvPicPr preferRelativeResize="0"/>
          <p:nvPr/>
        </p:nvPicPr>
        <p:blipFill>
          <a:blip r:embed="rId3">
            <a:alphaModFix/>
          </a:blip>
          <a:stretch>
            <a:fillRect/>
          </a:stretch>
        </p:blipFill>
        <p:spPr>
          <a:xfrm>
            <a:off x="2940650" y="457200"/>
            <a:ext cx="3745575" cy="3745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9"/>
          <p:cNvSpPr txBox="1"/>
          <p:nvPr>
            <p:ph type="title"/>
          </p:nvPr>
        </p:nvSpPr>
        <p:spPr>
          <a:xfrm>
            <a:off x="685800" y="457200"/>
            <a:ext cx="7724700" cy="821400"/>
          </a:xfrm>
          <a:prstGeom prst="rect">
            <a:avLst/>
          </a:prstGeom>
          <a:solidFill>
            <a:srgbClr val="F6B26B"/>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6600"/>
              <a:buNone/>
            </a:pPr>
            <a:r>
              <a:rPr b="1" lang="en-GB" sz="4700">
                <a:latin typeface="Calibri"/>
                <a:ea typeface="Calibri"/>
                <a:cs typeface="Calibri"/>
                <a:sym typeface="Calibri"/>
              </a:rPr>
              <a:t>Wooden Lyre</a:t>
            </a:r>
            <a:endParaRPr sz="2500">
              <a:latin typeface="Calibri"/>
              <a:ea typeface="Calibri"/>
              <a:cs typeface="Calibri"/>
              <a:sym typeface="Calibri"/>
            </a:endParaRPr>
          </a:p>
        </p:txBody>
      </p:sp>
      <p:sp>
        <p:nvSpPr>
          <p:cNvPr id="440" name="Google Shape;440;p79"/>
          <p:cNvSpPr txBox="1"/>
          <p:nvPr>
            <p:ph idx="1" type="body"/>
          </p:nvPr>
        </p:nvSpPr>
        <p:spPr>
          <a:xfrm>
            <a:off x="606525" y="1485900"/>
            <a:ext cx="3786300" cy="3050400"/>
          </a:xfrm>
          <a:prstGeom prst="rect">
            <a:avLst/>
          </a:prstGeom>
          <a:noFill/>
          <a:ln>
            <a:noFill/>
          </a:ln>
        </p:spPr>
        <p:txBody>
          <a:bodyPr anchorCtr="0" anchor="t" bIns="46800" lIns="90000" spcFirstLastPara="1" rIns="90000" wrap="square" tIns="46800">
            <a:noAutofit/>
          </a:bodyPr>
          <a:lstStyle/>
          <a:p>
            <a:pPr indent="-342900" lvl="0" marL="342900" marR="0" rtl="0" algn="l">
              <a:lnSpc>
                <a:spcPct val="100000"/>
              </a:lnSpc>
              <a:spcBef>
                <a:spcPts val="0"/>
              </a:spcBef>
              <a:spcAft>
                <a:spcPts val="0"/>
              </a:spcAft>
              <a:buSzPts val="1400"/>
              <a:buNone/>
            </a:pPr>
            <a:r>
              <a:t/>
            </a:r>
            <a:endParaRPr sz="3200">
              <a:solidFill>
                <a:srgbClr val="000000"/>
              </a:solidFill>
              <a:latin typeface="Times New Roman"/>
              <a:ea typeface="Times New Roman"/>
              <a:cs typeface="Times New Roman"/>
              <a:sym typeface="Times New Roman"/>
            </a:endParaRPr>
          </a:p>
        </p:txBody>
      </p:sp>
      <p:sp>
        <p:nvSpPr>
          <p:cNvPr id="441" name="Google Shape;441;p79"/>
          <p:cNvSpPr txBox="1"/>
          <p:nvPr>
            <p:ph idx="2" type="body"/>
          </p:nvPr>
        </p:nvSpPr>
        <p:spPr>
          <a:xfrm>
            <a:off x="4624200" y="1419600"/>
            <a:ext cx="3786300" cy="3183000"/>
          </a:xfrm>
          <a:prstGeom prst="rect">
            <a:avLst/>
          </a:prstGeom>
          <a:noFill/>
          <a:ln>
            <a:noFill/>
          </a:ln>
        </p:spPr>
        <p:txBody>
          <a:bodyPr anchorCtr="0" anchor="t" bIns="46800" lIns="90000" spcFirstLastPara="1" rIns="90000" wrap="square" tIns="46800">
            <a:noAutofit/>
          </a:bodyPr>
          <a:lstStyle/>
          <a:p>
            <a:pPr indent="0" lvl="0" marL="0" rtl="0" algn="l">
              <a:spcBef>
                <a:spcPts val="800"/>
              </a:spcBef>
              <a:spcAft>
                <a:spcPts val="0"/>
              </a:spcAft>
              <a:buClr>
                <a:schemeClr val="dk1"/>
              </a:buClr>
              <a:buSzPts val="2800"/>
              <a:buFont typeface="Times New Roman"/>
              <a:buNone/>
            </a:pPr>
            <a:r>
              <a:rPr lang="en-GB" sz="1950">
                <a:solidFill>
                  <a:schemeClr val="dk1"/>
                </a:solidFill>
                <a:highlight>
                  <a:srgbClr val="FFFFFF"/>
                </a:highlight>
                <a:latin typeface="Calibri"/>
                <a:ea typeface="Calibri"/>
                <a:cs typeface="Calibri"/>
                <a:sym typeface="Calibri"/>
              </a:rPr>
              <a:t>Lyres were known to be used by the ancient Greeks, and were in many ways like miniature harps. A classical lyre has a hollow body which was made out of turtle shell. Bards and poets are often described or depicted in ancient Greek and Roman art and literature as playing a lyre while reciting poetry.</a:t>
            </a:r>
            <a:endParaRPr sz="2450">
              <a:solidFill>
                <a:schemeClr val="dk1"/>
              </a:solidFill>
              <a:highlight>
                <a:srgbClr val="FFFFFF"/>
              </a:highlight>
              <a:latin typeface="Calibri"/>
              <a:ea typeface="Calibri"/>
              <a:cs typeface="Calibri"/>
              <a:sym typeface="Calibri"/>
            </a:endParaRPr>
          </a:p>
        </p:txBody>
      </p:sp>
      <p:pic>
        <p:nvPicPr>
          <p:cNvPr id="442" name="Google Shape;442;p79"/>
          <p:cNvPicPr preferRelativeResize="0"/>
          <p:nvPr/>
        </p:nvPicPr>
        <p:blipFill>
          <a:blip r:embed="rId3">
            <a:alphaModFix/>
          </a:blip>
          <a:stretch>
            <a:fillRect/>
          </a:stretch>
        </p:blipFill>
        <p:spPr>
          <a:xfrm>
            <a:off x="1108300" y="1485900"/>
            <a:ext cx="2857500" cy="2857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9"/>
          <p:cNvSpPr txBox="1"/>
          <p:nvPr>
            <p:ph type="ctrTitle"/>
          </p:nvPr>
        </p:nvSpPr>
        <p:spPr>
          <a:xfrm>
            <a:off x="685800" y="778576"/>
            <a:ext cx="7772400" cy="1314600"/>
          </a:xfrm>
          <a:prstGeom prst="rect">
            <a:avLst/>
          </a:prstGeom>
          <a:solidFill>
            <a:srgbClr val="D5A6BD"/>
          </a:solidFill>
          <a:ln>
            <a:noFill/>
          </a:ln>
        </p:spPr>
        <p:txBody>
          <a:bodyPr anchorCtr="0" anchor="ctr" bIns="46800" lIns="90000" spcFirstLastPara="1" rIns="90000" wrap="square" tIns="46800">
            <a:noAutofit/>
          </a:bodyPr>
          <a:lstStyle/>
          <a:p>
            <a:pPr indent="0" lvl="0" marL="0" rtl="0" algn="ctr">
              <a:spcBef>
                <a:spcPts val="0"/>
              </a:spcBef>
              <a:spcAft>
                <a:spcPts val="0"/>
              </a:spcAft>
              <a:buClr>
                <a:schemeClr val="dk1"/>
              </a:buClr>
              <a:buSzPts val="1400"/>
              <a:buFont typeface="Arial"/>
              <a:buNone/>
            </a:pPr>
            <a:r>
              <a:rPr b="1" lang="en-GB">
                <a:solidFill>
                  <a:schemeClr val="dk1"/>
                </a:solidFill>
                <a:latin typeface="Calibri"/>
                <a:ea typeface="Calibri"/>
                <a:cs typeface="Calibri"/>
                <a:sym typeface="Calibri"/>
              </a:rPr>
              <a:t>What makes a museum?</a:t>
            </a:r>
            <a:endParaRPr b="1" sz="6000">
              <a:latin typeface="Calibri"/>
              <a:ea typeface="Calibri"/>
              <a:cs typeface="Calibri"/>
              <a:sym typeface="Calibri"/>
            </a:endParaRPr>
          </a:p>
        </p:txBody>
      </p:sp>
      <p:sp>
        <p:nvSpPr>
          <p:cNvPr id="219" name="Google Shape;219;p49"/>
          <p:cNvSpPr txBox="1"/>
          <p:nvPr>
            <p:ph idx="1" type="subTitle"/>
          </p:nvPr>
        </p:nvSpPr>
        <p:spPr>
          <a:xfrm>
            <a:off x="1371600" y="2360875"/>
            <a:ext cx="6400800" cy="1868400"/>
          </a:xfrm>
          <a:prstGeom prst="rect">
            <a:avLst/>
          </a:prstGeom>
          <a:noFill/>
          <a:ln>
            <a:noFill/>
          </a:ln>
        </p:spPr>
        <p:txBody>
          <a:bodyPr anchorCtr="0" anchor="t" bIns="46800" lIns="90000" spcFirstLastPara="1" rIns="90000" wrap="square" tIns="46800">
            <a:noAutofit/>
          </a:bodyPr>
          <a:lstStyle/>
          <a:p>
            <a:pPr indent="0" lvl="0" marL="0" rtl="0" algn="ctr">
              <a:lnSpc>
                <a:spcPct val="100000"/>
              </a:lnSpc>
              <a:spcBef>
                <a:spcPts val="0"/>
              </a:spcBef>
              <a:spcAft>
                <a:spcPts val="0"/>
              </a:spcAft>
              <a:buSzPts val="4400"/>
              <a:buNone/>
            </a:pPr>
            <a:r>
              <a:rPr lang="en-GB" sz="3900">
                <a:latin typeface="Calibri"/>
                <a:ea typeface="Calibri"/>
                <a:cs typeface="Calibri"/>
                <a:sym typeface="Calibri"/>
              </a:rPr>
              <a:t>Make a list at your tables of the things you think museums have in common.</a:t>
            </a:r>
            <a:endParaRPr sz="39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0"/>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t/>
            </a:r>
            <a:endParaRPr/>
          </a:p>
        </p:txBody>
      </p:sp>
      <p:sp>
        <p:nvSpPr>
          <p:cNvPr id="225" name="Google Shape;225;p50"/>
          <p:cNvSpPr txBox="1"/>
          <p:nvPr>
            <p:ph idx="1" type="body"/>
          </p:nvPr>
        </p:nvSpPr>
        <p:spPr>
          <a:xfrm>
            <a:off x="712050" y="299526"/>
            <a:ext cx="7719900" cy="3204600"/>
          </a:xfrm>
          <a:prstGeom prst="rect">
            <a:avLst/>
          </a:prstGeom>
          <a:noFill/>
          <a:ln>
            <a:noFill/>
          </a:ln>
        </p:spPr>
        <p:txBody>
          <a:bodyPr anchorCtr="0" anchor="t" bIns="46800" lIns="90000" spcFirstLastPara="1" rIns="90000" wrap="square" tIns="46800">
            <a:noAutofit/>
          </a:bodyPr>
          <a:lstStyle/>
          <a:p>
            <a:pPr indent="-342900" lvl="0" marL="342900" rtl="0" algn="l">
              <a:lnSpc>
                <a:spcPct val="100000"/>
              </a:lnSpc>
              <a:spcBef>
                <a:spcPts val="0"/>
              </a:spcBef>
              <a:spcAft>
                <a:spcPts val="0"/>
              </a:spcAft>
              <a:buSzPts val="1400"/>
              <a:buNone/>
            </a:pPr>
            <a:r>
              <a:rPr lang="en-GB">
                <a:latin typeface="Calibri"/>
                <a:ea typeface="Calibri"/>
                <a:cs typeface="Calibri"/>
                <a:sym typeface="Calibri"/>
              </a:rPr>
              <a:t>Has a collection</a:t>
            </a:r>
            <a:endParaRPr>
              <a:latin typeface="Calibri"/>
              <a:ea typeface="Calibri"/>
              <a:cs typeface="Calibri"/>
              <a:sym typeface="Calibri"/>
            </a:endParaRPr>
          </a:p>
          <a:p>
            <a:pPr indent="-342900" lvl="0" marL="342900" rtl="0" algn="l">
              <a:lnSpc>
                <a:spcPct val="100000"/>
              </a:lnSpc>
              <a:spcBef>
                <a:spcPts val="800"/>
              </a:spcBef>
              <a:spcAft>
                <a:spcPts val="0"/>
              </a:spcAft>
              <a:buSzPts val="1400"/>
              <a:buNone/>
            </a:pPr>
            <a:r>
              <a:rPr lang="en-GB">
                <a:latin typeface="Calibri"/>
                <a:ea typeface="Calibri"/>
                <a:cs typeface="Calibri"/>
                <a:sym typeface="Calibri"/>
              </a:rPr>
              <a:t>Open to the public</a:t>
            </a:r>
            <a:endParaRPr>
              <a:latin typeface="Calibri"/>
              <a:ea typeface="Calibri"/>
              <a:cs typeface="Calibri"/>
              <a:sym typeface="Calibri"/>
            </a:endParaRPr>
          </a:p>
          <a:p>
            <a:pPr indent="-342900" lvl="0" marL="342900" rtl="0" algn="l">
              <a:lnSpc>
                <a:spcPct val="100000"/>
              </a:lnSpc>
              <a:spcBef>
                <a:spcPts val="800"/>
              </a:spcBef>
              <a:spcAft>
                <a:spcPts val="0"/>
              </a:spcAft>
              <a:buSzPts val="1400"/>
              <a:buNone/>
            </a:pPr>
            <a:r>
              <a:rPr lang="en-GB">
                <a:latin typeface="Calibri"/>
                <a:ea typeface="Calibri"/>
                <a:cs typeface="Calibri"/>
                <a:sym typeface="Calibri"/>
              </a:rPr>
              <a:t>Preserves objects – and ideas/stories</a:t>
            </a:r>
            <a:endParaRPr>
              <a:latin typeface="Calibri"/>
              <a:ea typeface="Calibri"/>
              <a:cs typeface="Calibri"/>
              <a:sym typeface="Calibri"/>
            </a:endParaRPr>
          </a:p>
          <a:p>
            <a:pPr indent="-342900" lvl="0" marL="342900" rtl="0" algn="l">
              <a:lnSpc>
                <a:spcPct val="100000"/>
              </a:lnSpc>
              <a:spcBef>
                <a:spcPts val="800"/>
              </a:spcBef>
              <a:spcAft>
                <a:spcPts val="0"/>
              </a:spcAft>
              <a:buSzPts val="1400"/>
              <a:buNone/>
            </a:pPr>
            <a:r>
              <a:rPr lang="en-GB">
                <a:latin typeface="Calibri"/>
                <a:ea typeface="Calibri"/>
                <a:cs typeface="Calibri"/>
                <a:sym typeface="Calibri"/>
              </a:rPr>
              <a:t>Collects objects </a:t>
            </a:r>
            <a:endParaRPr>
              <a:latin typeface="Calibri"/>
              <a:ea typeface="Calibri"/>
              <a:cs typeface="Calibri"/>
              <a:sym typeface="Calibri"/>
            </a:endParaRPr>
          </a:p>
          <a:p>
            <a:pPr indent="-342900" lvl="0" marL="342900" rtl="0" algn="l">
              <a:lnSpc>
                <a:spcPct val="100000"/>
              </a:lnSpc>
              <a:spcBef>
                <a:spcPts val="800"/>
              </a:spcBef>
              <a:spcAft>
                <a:spcPts val="0"/>
              </a:spcAft>
              <a:buSzPts val="1400"/>
              <a:buNone/>
            </a:pPr>
            <a:r>
              <a:rPr lang="en-GB">
                <a:latin typeface="Calibri"/>
                <a:ea typeface="Calibri"/>
                <a:cs typeface="Calibri"/>
                <a:sym typeface="Calibri"/>
              </a:rPr>
              <a:t>Interpret objects</a:t>
            </a:r>
            <a:endParaRPr>
              <a:latin typeface="Calibri"/>
              <a:ea typeface="Calibri"/>
              <a:cs typeface="Calibri"/>
              <a:sym typeface="Calibri"/>
            </a:endParaRPr>
          </a:p>
          <a:p>
            <a:pPr indent="-342900" lvl="0" marL="342900" rtl="0" algn="l">
              <a:lnSpc>
                <a:spcPct val="100000"/>
              </a:lnSpc>
              <a:spcBef>
                <a:spcPts val="800"/>
              </a:spcBef>
              <a:spcAft>
                <a:spcPts val="0"/>
              </a:spcAft>
              <a:buSzPts val="1400"/>
              <a:buNone/>
            </a:pPr>
            <a:r>
              <a:rPr i="1" lang="en-GB">
                <a:latin typeface="Calibri"/>
                <a:ea typeface="Calibri"/>
                <a:cs typeface="Calibri"/>
                <a:sym typeface="Calibri"/>
              </a:rPr>
              <a:t>Research</a:t>
            </a:r>
            <a:endParaRPr i="1">
              <a:latin typeface="Calibri"/>
              <a:ea typeface="Calibri"/>
              <a:cs typeface="Calibri"/>
              <a:sym typeface="Calibri"/>
            </a:endParaRPr>
          </a:p>
          <a:p>
            <a:pPr indent="-342900" lvl="0" marL="342900" rtl="0" algn="l">
              <a:lnSpc>
                <a:spcPct val="100000"/>
              </a:lnSpc>
              <a:spcBef>
                <a:spcPts val="800"/>
              </a:spcBef>
              <a:spcAft>
                <a:spcPts val="0"/>
              </a:spcAft>
              <a:buSzPts val="1400"/>
              <a:buNone/>
            </a:pPr>
            <a:r>
              <a:rPr i="1" lang="en-GB">
                <a:latin typeface="Calibri"/>
                <a:ea typeface="Calibri"/>
                <a:cs typeface="Calibri"/>
                <a:sym typeface="Calibri"/>
              </a:rPr>
              <a:t>Education</a:t>
            </a:r>
            <a:endParaRPr i="1">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1"/>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t/>
            </a:r>
            <a:endParaRPr/>
          </a:p>
        </p:txBody>
      </p:sp>
      <p:sp>
        <p:nvSpPr>
          <p:cNvPr id="231" name="Google Shape;231;p51"/>
          <p:cNvSpPr txBox="1"/>
          <p:nvPr>
            <p:ph idx="1" type="body"/>
          </p:nvPr>
        </p:nvSpPr>
        <p:spPr>
          <a:xfrm>
            <a:off x="712050" y="132150"/>
            <a:ext cx="7719900" cy="3943500"/>
          </a:xfrm>
          <a:prstGeom prst="rect">
            <a:avLst/>
          </a:prstGeom>
          <a:noFill/>
          <a:ln>
            <a:noFill/>
          </a:ln>
        </p:spPr>
        <p:txBody>
          <a:bodyPr anchorCtr="0" anchor="t" bIns="46800" lIns="90000" spcFirstLastPara="1" rIns="90000" wrap="square" tIns="46800">
            <a:noAutofit/>
          </a:bodyPr>
          <a:lstStyle/>
          <a:p>
            <a:pPr indent="-342900" lvl="0" marL="342900" rtl="0" algn="ctr">
              <a:lnSpc>
                <a:spcPct val="100000"/>
              </a:lnSpc>
              <a:spcBef>
                <a:spcPts val="0"/>
              </a:spcBef>
              <a:spcAft>
                <a:spcPts val="0"/>
              </a:spcAft>
              <a:buSzPts val="1400"/>
              <a:buNone/>
            </a:pPr>
            <a:r>
              <a:rPr lang="en-GB" sz="2800">
                <a:latin typeface="Calibri"/>
                <a:ea typeface="Calibri"/>
                <a:cs typeface="Calibri"/>
                <a:sym typeface="Calibri"/>
              </a:rPr>
              <a:t>In 1998, a group of people who work in and with museums called the Museums Association defined it as follows:</a:t>
            </a:r>
            <a:endParaRPr>
              <a:latin typeface="Calibri"/>
              <a:ea typeface="Calibri"/>
              <a:cs typeface="Calibri"/>
              <a:sym typeface="Calibri"/>
            </a:endParaRPr>
          </a:p>
          <a:p>
            <a:pPr indent="-342900" lvl="0" marL="342900" rtl="0" algn="ctr">
              <a:lnSpc>
                <a:spcPct val="100000"/>
              </a:lnSpc>
              <a:spcBef>
                <a:spcPts val="800"/>
              </a:spcBef>
              <a:spcAft>
                <a:spcPts val="0"/>
              </a:spcAft>
              <a:buSzPts val="1400"/>
              <a:buNone/>
            </a:pPr>
            <a:br>
              <a:rPr i="1" lang="en-GB" sz="2800">
                <a:latin typeface="Calibri"/>
                <a:ea typeface="Calibri"/>
                <a:cs typeface="Calibri"/>
                <a:sym typeface="Calibri"/>
              </a:rPr>
            </a:br>
            <a:r>
              <a:rPr i="1" lang="en-GB" sz="2500">
                <a:latin typeface="Calibri"/>
                <a:ea typeface="Calibri"/>
                <a:cs typeface="Calibri"/>
                <a:sym typeface="Calibri"/>
              </a:rPr>
              <a:t>“Museums enable people to explore collections for inspiration, learning and enjoyment. They are institutions that collect, safeguard and make accessible artefacts and specimens, which they hold in trust for society. This definition includes art galleries with collections of works of art, as well as museums with historical collections of objects. ”</a:t>
            </a:r>
            <a:endParaRPr sz="25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2"/>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t/>
            </a:r>
            <a:endParaRPr/>
          </a:p>
        </p:txBody>
      </p:sp>
      <p:sp>
        <p:nvSpPr>
          <p:cNvPr id="237" name="Google Shape;237;p52"/>
          <p:cNvSpPr txBox="1"/>
          <p:nvPr>
            <p:ph idx="1" type="body"/>
          </p:nvPr>
        </p:nvSpPr>
        <p:spPr>
          <a:xfrm>
            <a:off x="685800" y="1485900"/>
            <a:ext cx="7719900" cy="3046800"/>
          </a:xfrm>
          <a:prstGeom prst="rect">
            <a:avLst/>
          </a:prstGeom>
          <a:noFill/>
          <a:ln>
            <a:noFill/>
          </a:ln>
        </p:spPr>
        <p:txBody>
          <a:bodyPr anchorCtr="0" anchor="t" bIns="46800" lIns="90000" spcFirstLastPara="1" rIns="90000" wrap="square" tIns="46800">
            <a:noAutofit/>
          </a:bodyPr>
          <a:lstStyle/>
          <a:p>
            <a:pPr indent="-342900" lvl="0" marL="342900" rtl="0" algn="l">
              <a:lnSpc>
                <a:spcPct val="100000"/>
              </a:lnSpc>
              <a:spcBef>
                <a:spcPts val="0"/>
              </a:spcBef>
              <a:spcAft>
                <a:spcPts val="0"/>
              </a:spcAft>
              <a:buSzPts val="1400"/>
              <a:buNone/>
            </a:pPr>
            <a:r>
              <a:t/>
            </a:r>
            <a:endParaRPr/>
          </a:p>
        </p:txBody>
      </p:sp>
      <p:pic>
        <p:nvPicPr>
          <p:cNvPr id="238" name="Google Shape;238;p52"/>
          <p:cNvPicPr preferRelativeResize="0"/>
          <p:nvPr/>
        </p:nvPicPr>
        <p:blipFill rotWithShape="1">
          <a:blip r:embed="rId3">
            <a:alphaModFix/>
          </a:blip>
          <a:srcRect b="0" l="2320" r="-2319" t="0"/>
          <a:stretch/>
        </p:blipFill>
        <p:spPr>
          <a:xfrm>
            <a:off x="1013849" y="321123"/>
            <a:ext cx="6844202" cy="4091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53"/>
          <p:cNvSpPr txBox="1"/>
          <p:nvPr>
            <p:ph type="title"/>
          </p:nvPr>
        </p:nvSpPr>
        <p:spPr>
          <a:xfrm>
            <a:off x="685800" y="457200"/>
            <a:ext cx="7719900" cy="817800"/>
          </a:xfrm>
          <a:prstGeom prst="rect">
            <a:avLst/>
          </a:prstGeom>
          <a:no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t/>
            </a:r>
            <a:endParaRPr/>
          </a:p>
        </p:txBody>
      </p:sp>
      <p:sp>
        <p:nvSpPr>
          <p:cNvPr id="244" name="Google Shape;244;p53"/>
          <p:cNvSpPr txBox="1"/>
          <p:nvPr>
            <p:ph idx="1" type="body"/>
          </p:nvPr>
        </p:nvSpPr>
        <p:spPr>
          <a:xfrm>
            <a:off x="685800" y="1485900"/>
            <a:ext cx="7719900" cy="3046800"/>
          </a:xfrm>
          <a:prstGeom prst="rect">
            <a:avLst/>
          </a:prstGeom>
          <a:noFill/>
          <a:ln>
            <a:noFill/>
          </a:ln>
        </p:spPr>
        <p:txBody>
          <a:bodyPr anchorCtr="0" anchor="t" bIns="46800" lIns="90000" spcFirstLastPara="1" rIns="90000" wrap="square" tIns="46800">
            <a:noAutofit/>
          </a:bodyPr>
          <a:lstStyle/>
          <a:p>
            <a:pPr indent="-342900" lvl="0" marL="342900" rtl="0" algn="l">
              <a:lnSpc>
                <a:spcPct val="100000"/>
              </a:lnSpc>
              <a:spcBef>
                <a:spcPts val="0"/>
              </a:spcBef>
              <a:spcAft>
                <a:spcPts val="0"/>
              </a:spcAft>
              <a:buSzPts val="1400"/>
              <a:buNone/>
            </a:pPr>
            <a:r>
              <a:t/>
            </a:r>
            <a:endParaRPr/>
          </a:p>
        </p:txBody>
      </p:sp>
      <p:pic>
        <p:nvPicPr>
          <p:cNvPr id="245" name="Google Shape;245;p53"/>
          <p:cNvPicPr preferRelativeResize="0"/>
          <p:nvPr/>
        </p:nvPicPr>
        <p:blipFill rotWithShape="1">
          <a:blip r:embed="rId3">
            <a:alphaModFix/>
          </a:blip>
          <a:srcRect b="0" l="0" r="0" t="0"/>
          <a:stretch/>
        </p:blipFill>
        <p:spPr>
          <a:xfrm>
            <a:off x="2869050" y="785800"/>
            <a:ext cx="3571875" cy="3571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4"/>
          <p:cNvSpPr txBox="1"/>
          <p:nvPr>
            <p:ph type="ctrTitle"/>
          </p:nvPr>
        </p:nvSpPr>
        <p:spPr>
          <a:xfrm>
            <a:off x="685800" y="281900"/>
            <a:ext cx="7772400" cy="942600"/>
          </a:xfrm>
          <a:prstGeom prst="rect">
            <a:avLst/>
          </a:prstGeom>
          <a:solidFill>
            <a:srgbClr val="FFE599"/>
          </a:solidFill>
          <a:ln>
            <a:noFill/>
          </a:ln>
        </p:spPr>
        <p:txBody>
          <a:bodyPr anchorCtr="0" anchor="ctr" bIns="46800" lIns="90000" spcFirstLastPara="1" rIns="90000" wrap="square" tIns="46800">
            <a:noAutofit/>
          </a:bodyPr>
          <a:lstStyle/>
          <a:p>
            <a:pPr indent="0" lvl="0" marL="0" rtl="0" algn="ctr">
              <a:lnSpc>
                <a:spcPct val="100000"/>
              </a:lnSpc>
              <a:spcBef>
                <a:spcPts val="0"/>
              </a:spcBef>
              <a:spcAft>
                <a:spcPts val="0"/>
              </a:spcAft>
              <a:buSzPts val="1400"/>
              <a:buNone/>
            </a:pPr>
            <a:r>
              <a:rPr lang="en-GB" sz="3800">
                <a:latin typeface="Calibri"/>
                <a:ea typeface="Calibri"/>
                <a:cs typeface="Calibri"/>
                <a:sym typeface="Calibri"/>
              </a:rPr>
              <a:t>What are the objects in front of you?</a:t>
            </a:r>
            <a:endParaRPr sz="3800">
              <a:latin typeface="Calibri"/>
              <a:ea typeface="Calibri"/>
              <a:cs typeface="Calibri"/>
              <a:sym typeface="Calibri"/>
            </a:endParaRPr>
          </a:p>
        </p:txBody>
      </p:sp>
      <p:sp>
        <p:nvSpPr>
          <p:cNvPr id="251" name="Google Shape;251;p54"/>
          <p:cNvSpPr txBox="1"/>
          <p:nvPr>
            <p:ph idx="1" type="subTitle"/>
          </p:nvPr>
        </p:nvSpPr>
        <p:spPr>
          <a:xfrm>
            <a:off x="1371600" y="1462325"/>
            <a:ext cx="6400800" cy="3417900"/>
          </a:xfrm>
          <a:prstGeom prst="rect">
            <a:avLst/>
          </a:prstGeom>
          <a:noFill/>
          <a:ln>
            <a:noFill/>
          </a:ln>
        </p:spPr>
        <p:txBody>
          <a:bodyPr anchorCtr="0" anchor="t" bIns="46800" lIns="90000" spcFirstLastPara="1" rIns="90000" wrap="square" tIns="46800">
            <a:noAutofit/>
          </a:bodyPr>
          <a:lstStyle/>
          <a:p>
            <a:pPr indent="0" lvl="0" marL="0" rtl="0" algn="l">
              <a:lnSpc>
                <a:spcPct val="100000"/>
              </a:lnSpc>
              <a:spcBef>
                <a:spcPts val="0"/>
              </a:spcBef>
              <a:spcAft>
                <a:spcPts val="0"/>
              </a:spcAft>
              <a:buSzPts val="3200"/>
              <a:buNone/>
            </a:pPr>
            <a:r>
              <a:rPr lang="en-GB" sz="2400">
                <a:latin typeface="Calibri"/>
                <a:ea typeface="Calibri"/>
                <a:cs typeface="Calibri"/>
                <a:sym typeface="Calibri"/>
              </a:rPr>
              <a:t>Using the information sheets provided, please use your chromebooks to fill in information next to each object. </a:t>
            </a:r>
            <a:endParaRPr sz="2400">
              <a:latin typeface="Calibri"/>
              <a:ea typeface="Calibri"/>
              <a:cs typeface="Calibri"/>
              <a:sym typeface="Calibri"/>
            </a:endParaRPr>
          </a:p>
          <a:p>
            <a:pPr indent="0" lvl="0" marL="0" rtl="0" algn="l">
              <a:lnSpc>
                <a:spcPct val="100000"/>
              </a:lnSpc>
              <a:spcBef>
                <a:spcPts val="0"/>
              </a:spcBef>
              <a:spcAft>
                <a:spcPts val="0"/>
              </a:spcAft>
              <a:buSzPts val="3200"/>
              <a:buNone/>
            </a:pPr>
            <a:r>
              <a:t/>
            </a:r>
            <a:endParaRPr sz="2400">
              <a:latin typeface="Calibri"/>
              <a:ea typeface="Calibri"/>
              <a:cs typeface="Calibri"/>
              <a:sym typeface="Calibri"/>
            </a:endParaRPr>
          </a:p>
          <a:p>
            <a:pPr indent="0" lvl="0" marL="0" rtl="0" algn="l">
              <a:lnSpc>
                <a:spcPct val="100000"/>
              </a:lnSpc>
              <a:spcBef>
                <a:spcPts val="0"/>
              </a:spcBef>
              <a:spcAft>
                <a:spcPts val="0"/>
              </a:spcAft>
              <a:buSzPts val="3200"/>
              <a:buNone/>
            </a:pPr>
            <a:r>
              <a:rPr lang="en-GB" sz="2400">
                <a:latin typeface="Calibri"/>
                <a:ea typeface="Calibri"/>
                <a:cs typeface="Calibri"/>
                <a:sym typeface="Calibri"/>
              </a:rPr>
              <a:t>Each pair will explore one or two of the objects, depending on time. </a:t>
            </a:r>
            <a:endParaRPr sz="2400">
              <a:latin typeface="Calibri"/>
              <a:ea typeface="Calibri"/>
              <a:cs typeface="Calibri"/>
              <a:sym typeface="Calibri"/>
            </a:endParaRPr>
          </a:p>
          <a:p>
            <a:pPr indent="0" lvl="0" marL="0" rtl="0" algn="l">
              <a:lnSpc>
                <a:spcPct val="100000"/>
              </a:lnSpc>
              <a:spcBef>
                <a:spcPts val="0"/>
              </a:spcBef>
              <a:spcAft>
                <a:spcPts val="0"/>
              </a:spcAft>
              <a:buSzPts val="3200"/>
              <a:buNone/>
            </a:pPr>
            <a:r>
              <a:t/>
            </a:r>
            <a:endParaRPr sz="2400">
              <a:latin typeface="Calibri"/>
              <a:ea typeface="Calibri"/>
              <a:cs typeface="Calibri"/>
              <a:sym typeface="Calibri"/>
            </a:endParaRPr>
          </a:p>
          <a:p>
            <a:pPr indent="0" lvl="0" marL="0" rtl="0" algn="l">
              <a:lnSpc>
                <a:spcPct val="100000"/>
              </a:lnSpc>
              <a:spcBef>
                <a:spcPts val="0"/>
              </a:spcBef>
              <a:spcAft>
                <a:spcPts val="0"/>
              </a:spcAft>
              <a:buSzPts val="3200"/>
              <a:buNone/>
            </a:pPr>
            <a:r>
              <a:rPr lang="en-GB" sz="2400">
                <a:latin typeface="Calibri"/>
                <a:ea typeface="Calibri"/>
                <a:cs typeface="Calibri"/>
                <a:sym typeface="Calibri"/>
              </a:rPr>
              <a:t>The coin is an original ancient Greek coin - please where the gloves provided to handle it.</a:t>
            </a:r>
            <a:endParaRPr sz="2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Plan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